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012-EB0F-4BB2-80A0-C7A2D31EAC60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B2D-B93E-4F0A-BD06-3CB227641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43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012-EB0F-4BB2-80A0-C7A2D31EAC60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B2D-B93E-4F0A-BD06-3CB227641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11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012-EB0F-4BB2-80A0-C7A2D31EAC60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B2D-B93E-4F0A-BD06-3CB227641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40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012-EB0F-4BB2-80A0-C7A2D31EAC60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B2D-B93E-4F0A-BD06-3CB227641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86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012-EB0F-4BB2-80A0-C7A2D31EAC60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B2D-B93E-4F0A-BD06-3CB227641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28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012-EB0F-4BB2-80A0-C7A2D31EAC60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B2D-B93E-4F0A-BD06-3CB227641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1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012-EB0F-4BB2-80A0-C7A2D31EAC60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B2D-B93E-4F0A-BD06-3CB227641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01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012-EB0F-4BB2-80A0-C7A2D31EAC60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B2D-B93E-4F0A-BD06-3CB227641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6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012-EB0F-4BB2-80A0-C7A2D31EAC60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B2D-B93E-4F0A-BD06-3CB227641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29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012-EB0F-4BB2-80A0-C7A2D31EAC60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B2D-B93E-4F0A-BD06-3CB227641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D012-EB0F-4BB2-80A0-C7A2D31EAC60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6B2D-B93E-4F0A-BD06-3CB227641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61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4D012-EB0F-4BB2-80A0-C7A2D31EAC60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6B2D-B93E-4F0A-BD06-3CB227641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21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53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58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70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7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25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17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15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7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06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26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07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2017-12-20T02:16:35Z</dcterms:created>
  <dcterms:modified xsi:type="dcterms:W3CDTF">2017-12-20T02:17:27Z</dcterms:modified>
</cp:coreProperties>
</file>