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B60815-6F25-4608-A838-B283746C0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DF0C9E-6B22-4B8B-8536-CA853C8F4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F2429B-0FEC-4679-9869-931982D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1517224-AEA1-4A58-8EF3-AF52C47D9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0ED29E-1ECC-42D6-B0F4-C7E89A05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58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E560AA-6E3D-4EAD-AFD4-2240AB0E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C86BE2-ED50-4888-84BC-D09EFBAC8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C41C8B-3D5D-4D34-A7DD-198C8709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9F0A79-1452-41E5-995D-13AC3F52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EB842D-C01C-4ABC-B67C-020E0C36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88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32EBA3C-6A48-4F4C-9F0A-C4F5E86C3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81F5549-3EBB-4F2E-8E3D-ADA6AD84A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4ED6D7-B08F-4E82-80EF-5579B56E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7F6FFE-F3CD-4441-BC17-581236C7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AD48C0-3E5B-45B5-BA86-774DA8AA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6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7F143A-5EF8-4780-A1CB-509C9836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84E000-2A7B-4D7C-B61D-C6766D409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6F3891D-A967-4711-867D-1FE2AADF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4E8AA4-C7AC-46D5-8B52-E797114C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8CEA02-E177-4786-AC5F-B6E6EC36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71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5DBCEF-5120-477E-9519-7C3EF2C97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2B9649-E791-4DD1-9674-4DCB835E1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3F4E98-8905-4F0E-8705-0A656AAA2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4F8BDB5-07F9-4C1A-8F59-0A70732D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5C5D24-A509-472E-A74E-C9212E35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873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B25DC8-2656-4537-9A8E-AC097BA1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DCFA42-6243-4F0A-81D8-48EF3D42D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58B1D2-227B-4AC3-911A-0162A48C1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E68213-1F97-4947-88C3-330D54DC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FEF675-4C67-441B-A1B0-8DD1796A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48902E-0F8F-4ACC-81C6-CC869038C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338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76D225-3C91-4602-A29C-83694695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C273061-A439-4DF9-BAD8-7C99BCEF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15F153D-0D6F-4F3C-ABD3-749239B38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F09B0AD-9B7B-43EB-8F66-E1FF5E26B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CF54BAE-515D-49FB-8374-C309AFAA9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FC5981D-BAB1-4C6E-85C3-B2CB9E48D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90F8D0-2ABE-49A1-A553-24CCE50F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BDF781-CEF1-4A5D-8FD6-EA40F2F6D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78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6F4106-568F-46F4-98BC-37E010AC7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FB8A12-FE86-423A-9D2E-B2BD494E6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F35A85A-C554-4DCC-882D-679023843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F705C8-1707-49EC-846E-D3E83C17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13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80D5C7-BB53-4477-B8D4-73430AFBA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295168E-9326-43C6-AEEC-E9A8B31E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1EACB91-2710-4226-B3CD-F1C7089C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5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382240-540E-42C3-9117-C56DB43E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43D4D5-D938-42D8-B65F-0D4804C24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FF8E107-04C2-4E16-8119-F0E82D703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F3EAEE2-9163-464C-8E83-6D9A44B04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EFD1CD9-6C8B-4068-9E30-264C5807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97FB4B-8E3C-4CC8-9B09-A1392EC2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07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7E2D57-13E2-446E-A79E-4B8ABE60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FA130C6-6E8D-4995-9523-02C5F16DF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28E3A4-05AF-438C-9D5B-CB8D68CB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5387365-59E8-46F5-856D-659E089AF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0D81DC0-1198-4E4D-B416-F9AD4A57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073E97-F92E-461D-A941-7B664791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76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EFADEEA-C714-4CDD-B996-E8691EDA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82628F-ABF7-4F59-84DE-80D3E196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1AC9DE-2334-44C4-A156-2AA802358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F356A-D420-472D-8DA7-3EDAF603EFC9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F05BDAF-F54C-466E-992E-5E7E861A6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3C7BB4-6BD6-479F-A56E-B5EEE85CB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5955-5263-4DF0-B1C5-3C8F509BDF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81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AB9267C6-EA48-412C-90B0-E31DF961D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49" y="2319073"/>
            <a:ext cx="3533775" cy="265033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89E792E-ADAF-4FA3-A898-EA934FD52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18" y="1513874"/>
            <a:ext cx="7031830" cy="461756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B1CF5F6-6B1D-4A1E-9FDF-3C176F2546B6}"/>
              </a:ext>
            </a:extLst>
          </p:cNvPr>
          <p:cNvSpPr/>
          <p:nvPr/>
        </p:nvSpPr>
        <p:spPr>
          <a:xfrm>
            <a:off x="3131345" y="846667"/>
            <a:ext cx="5929315" cy="337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</a:t>
            </a:r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Go</a:t>
            </a:r>
            <a:endParaRPr lang="zh-TW" altLang="en-US" sz="5400" dirty="0">
              <a:ln w="190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A90FA2A-13E6-45D3-9469-DA36E1C0AE85}"/>
              </a:ext>
            </a:extLst>
          </p:cNvPr>
          <p:cNvSpPr txBox="1"/>
          <p:nvPr/>
        </p:nvSpPr>
        <p:spPr>
          <a:xfrm>
            <a:off x="4986867" y="1374480"/>
            <a:ext cx="198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淡水八里一日遊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EC64171-BD1F-45A8-82B5-07A05D6742A1}"/>
              </a:ext>
            </a:extLst>
          </p:cNvPr>
          <p:cNvSpPr txBox="1"/>
          <p:nvPr/>
        </p:nvSpPr>
        <p:spPr>
          <a:xfrm>
            <a:off x="10388601" y="5912966"/>
            <a:ext cx="1642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班級：</a:t>
            </a:r>
            <a:r>
              <a:rPr lang="en-US" altLang="zh-TW" sz="2000" dirty="0"/>
              <a:t>404</a:t>
            </a:r>
          </a:p>
          <a:p>
            <a:r>
              <a:rPr lang="zh-TW" altLang="en-US" sz="2000" dirty="0"/>
              <a:t>座號：</a:t>
            </a:r>
            <a:r>
              <a:rPr lang="en-US" altLang="zh-TW" sz="2000" dirty="0"/>
              <a:t>02</a:t>
            </a:r>
            <a:endParaRPr lang="zh-TW" altLang="en-US" sz="2000" dirty="0"/>
          </a:p>
        </p:txBody>
      </p:sp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BD117132-45CD-4C0D-B120-2BCA7F317E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88601" y="4224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0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B7164F6-400E-4DE8-A442-C34C4695AF64}"/>
              </a:ext>
            </a:extLst>
          </p:cNvPr>
          <p:cNvSpPr txBox="1"/>
          <p:nvPr/>
        </p:nvSpPr>
        <p:spPr>
          <a:xfrm>
            <a:off x="2214032" y="880533"/>
            <a:ext cx="7763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這裡超好玩 </a:t>
            </a:r>
            <a:r>
              <a:rPr lang="en-US" altLang="zh-TW" sz="4400" dirty="0">
                <a:solidFill>
                  <a:srgbClr val="00B0F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So much fun here</a:t>
            </a:r>
            <a:endParaRPr lang="zh-TW" altLang="en-US" sz="4400" dirty="0">
              <a:solidFill>
                <a:srgbClr val="00B0F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71E2F585-AD43-4B52-B2A7-DE50BE543C6B}"/>
              </a:ext>
            </a:extLst>
          </p:cNvPr>
          <p:cNvGrpSpPr/>
          <p:nvPr/>
        </p:nvGrpSpPr>
        <p:grpSpPr>
          <a:xfrm rot="21172842">
            <a:off x="998051" y="2359549"/>
            <a:ext cx="4802453" cy="3513666"/>
            <a:chOff x="993062" y="2252133"/>
            <a:chExt cx="4802453" cy="351366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EC772680-D7BF-4F2E-BB18-C4B5C6FBD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873" y="2667000"/>
              <a:ext cx="2171700" cy="208280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3D698ECC-B4DB-4AA8-ADCB-6262FFF3A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062" y="2252133"/>
              <a:ext cx="4802453" cy="3513666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F91FBBF-A899-4B46-B64B-FC9B880123D9}"/>
                </a:ext>
              </a:extLst>
            </p:cNvPr>
            <p:cNvSpPr txBox="1"/>
            <p:nvPr/>
          </p:nvSpPr>
          <p:spPr>
            <a:xfrm>
              <a:off x="3056467" y="5164667"/>
              <a:ext cx="1253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/>
                <a:t>搭渡輪</a:t>
              </a:r>
              <a:endParaRPr lang="zh-TW" altLang="en-US" sz="24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F2D4B59B-E756-446E-8775-B4E9AF963C7C}"/>
              </a:ext>
            </a:extLst>
          </p:cNvPr>
          <p:cNvGrpSpPr/>
          <p:nvPr/>
        </p:nvGrpSpPr>
        <p:grpSpPr>
          <a:xfrm rot="262865">
            <a:off x="6319374" y="2611751"/>
            <a:ext cx="4864232" cy="3513666"/>
            <a:chOff x="6832122" y="2252133"/>
            <a:chExt cx="4864232" cy="351366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038C912-0CCF-4866-AA81-D5850C70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9326" y="2768121"/>
              <a:ext cx="2730243" cy="2176468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453453DF-9F9A-419C-B9BE-87AED4B59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2122" y="2252133"/>
              <a:ext cx="4864232" cy="3513666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C94FF01-E901-4806-9023-4525BB70D56A}"/>
                </a:ext>
              </a:extLst>
            </p:cNvPr>
            <p:cNvSpPr txBox="1"/>
            <p:nvPr/>
          </p:nvSpPr>
          <p:spPr>
            <a:xfrm>
              <a:off x="8499416" y="4944589"/>
              <a:ext cx="11300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/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56578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47691E-EC0F-4F74-A21A-C3756B8FB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2921610"/>
            <a:ext cx="2590800" cy="1952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28F2146-7742-4B0D-ACEB-5DF983275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54" y="2921609"/>
            <a:ext cx="2590800" cy="1952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2FF6C182-A32E-4AE5-A39B-B4EFB6BFF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8" y="2921609"/>
            <a:ext cx="2647950" cy="1952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40C7274-38B1-425A-8BC3-18D24F45D4D3}"/>
              </a:ext>
            </a:extLst>
          </p:cNvPr>
          <p:cNvSpPr txBox="1"/>
          <p:nvPr/>
        </p:nvSpPr>
        <p:spPr>
          <a:xfrm>
            <a:off x="1104410" y="5034316"/>
            <a:ext cx="16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阿婆鐵蛋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69E996D-6FFE-4CAB-9429-42090B4DD393}"/>
              </a:ext>
            </a:extLst>
          </p:cNvPr>
          <p:cNvSpPr txBox="1"/>
          <p:nvPr/>
        </p:nvSpPr>
        <p:spPr>
          <a:xfrm>
            <a:off x="5314950" y="5111261"/>
            <a:ext cx="131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炸蝦捲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943B95A-D984-4F55-A68B-E872E64ECA00}"/>
              </a:ext>
            </a:extLst>
          </p:cNvPr>
          <p:cNvSpPr txBox="1"/>
          <p:nvPr/>
        </p:nvSpPr>
        <p:spPr>
          <a:xfrm>
            <a:off x="9417538" y="5111261"/>
            <a:ext cx="209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/>
              <a:t>魚丸湯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7B8B82-664E-4416-8362-7FB191F5669A}"/>
              </a:ext>
            </a:extLst>
          </p:cNvPr>
          <p:cNvSpPr txBox="1"/>
          <p:nvPr/>
        </p:nvSpPr>
        <p:spPr>
          <a:xfrm>
            <a:off x="3079262" y="1016000"/>
            <a:ext cx="501747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8ACE2BEA-AD43-432A-A945-A82D21CF9C55}"/>
              </a:ext>
            </a:extLst>
          </p:cNvPr>
          <p:cNvSpPr txBox="1"/>
          <p:nvPr/>
        </p:nvSpPr>
        <p:spPr>
          <a:xfrm>
            <a:off x="3231662" y="1168400"/>
            <a:ext cx="5017476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9504687-1F2F-4E89-8A70-4D458376389F}"/>
              </a:ext>
            </a:extLst>
          </p:cNvPr>
          <p:cNvSpPr txBox="1"/>
          <p:nvPr/>
        </p:nvSpPr>
        <p:spPr>
          <a:xfrm>
            <a:off x="2641598" y="783679"/>
            <a:ext cx="6768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美味的小吃 </a:t>
            </a:r>
            <a:r>
              <a:rPr lang="en-US" altLang="zh-TW" sz="4400" dirty="0"/>
              <a:t>Delicious snack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4474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38</Words>
  <Application>Microsoft Office PowerPoint</Application>
  <PresentationFormat>寬螢幕</PresentationFormat>
  <Paragraphs>11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華康古印體</vt:lpstr>
      <vt:lpstr>華康海報體W9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[]</dc:title>
  <dc:creator>User</dc:creator>
  <cp:lastModifiedBy>User</cp:lastModifiedBy>
  <cp:revision>12</cp:revision>
  <dcterms:created xsi:type="dcterms:W3CDTF">2025-04-10T06:31:01Z</dcterms:created>
  <dcterms:modified xsi:type="dcterms:W3CDTF">2025-06-19T06:37:39Z</dcterms:modified>
</cp:coreProperties>
</file>