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5119350" cy="10691813"/>
  <p:notesSz cx="9926638" cy="14355763"/>
  <p:embeddedFontLst>
    <p:embeddedFont>
      <p:font typeface="Kosugi Maru" panose="02020500000000000000" charset="-120"/>
      <p:regular r:id="rId13"/>
    </p:embeddedFont>
    <p:embeddedFont>
      <p:font typeface="PMingLiu" panose="02020500000000000000" pitchFamily="18" charset="-120"/>
      <p:regular r:id="rId14"/>
    </p:embeddedFont>
    <p:embeddedFont>
      <p:font typeface="Rampart One" panose="02020500000000000000" charset="-120"/>
      <p:regular r:id="rId15"/>
    </p:embeddedFont>
    <p:embeddedFont>
      <p:font typeface="DFKai-SB" panose="03000509000000000000" pitchFamily="65" charset="-120"/>
      <p:regular r:id="rId16"/>
    </p:embeddedFont>
    <p:embeddedFont>
      <p:font typeface="Faster One" panose="02020500000000000000" charset="0"/>
      <p:regular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368">
          <p15:clr>
            <a:srgbClr val="FF0000"/>
          </p15:clr>
        </p15:guide>
        <p15:guide id="2" pos="4762">
          <p15:clr>
            <a:srgbClr val="FF0000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03號王以樂北源國小05年01班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524" y="84"/>
      </p:cViewPr>
      <p:guideLst>
        <p:guide orient="horz" pos="3368"/>
        <p:guide pos="476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2-10-04T05:04:16.865" idx="1">
    <p:pos x="6196" y="1410"/>
    <p:text>跳舞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55700" y="1076325"/>
            <a:ext cx="7615238" cy="5384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92665" y="6818988"/>
            <a:ext cx="7941310" cy="6460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2740" tIns="132740" rIns="132740" bIns="132740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7288" y="1076325"/>
            <a:ext cx="7615237" cy="5384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992665" y="6818988"/>
            <a:ext cx="7941310" cy="6460093"/>
          </a:xfrm>
          <a:prstGeom prst="rect">
            <a:avLst/>
          </a:prstGeom>
        </p:spPr>
        <p:txBody>
          <a:bodyPr spcFirstLastPara="1" wrap="square" lIns="132740" tIns="132740" rIns="132740" bIns="13274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602619e4aa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7288" y="1076325"/>
            <a:ext cx="7615237" cy="5384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1602619e4aa_0_3:notes"/>
          <p:cNvSpPr txBox="1">
            <a:spLocks noGrp="1"/>
          </p:cNvSpPr>
          <p:nvPr>
            <p:ph type="body" idx="1"/>
          </p:nvPr>
        </p:nvSpPr>
        <p:spPr>
          <a:xfrm>
            <a:off x="992665" y="6818988"/>
            <a:ext cx="7941310" cy="6460093"/>
          </a:xfrm>
          <a:prstGeom prst="rect">
            <a:avLst/>
          </a:prstGeom>
        </p:spPr>
        <p:txBody>
          <a:bodyPr spcFirstLastPara="1" wrap="square" lIns="132740" tIns="132740" rIns="132740" bIns="13274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5adcb5da2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7288" y="1076325"/>
            <a:ext cx="7615237" cy="5384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5adcb5da28_0_0:notes"/>
          <p:cNvSpPr txBox="1">
            <a:spLocks noGrp="1"/>
          </p:cNvSpPr>
          <p:nvPr>
            <p:ph type="body" idx="1"/>
          </p:nvPr>
        </p:nvSpPr>
        <p:spPr>
          <a:xfrm>
            <a:off x="992665" y="6818988"/>
            <a:ext cx="7941310" cy="6460093"/>
          </a:xfrm>
          <a:prstGeom prst="rect">
            <a:avLst/>
          </a:prstGeom>
        </p:spPr>
        <p:txBody>
          <a:bodyPr spcFirstLastPara="1" wrap="square" lIns="132740" tIns="132740" rIns="132740" bIns="13274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5adcb5da28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7288" y="1076325"/>
            <a:ext cx="7615237" cy="5384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5adcb5da28_0_10:notes"/>
          <p:cNvSpPr txBox="1">
            <a:spLocks noGrp="1"/>
          </p:cNvSpPr>
          <p:nvPr>
            <p:ph type="body" idx="1"/>
          </p:nvPr>
        </p:nvSpPr>
        <p:spPr>
          <a:xfrm>
            <a:off x="992665" y="6818988"/>
            <a:ext cx="7941310" cy="6460093"/>
          </a:xfrm>
          <a:prstGeom prst="rect">
            <a:avLst/>
          </a:prstGeom>
        </p:spPr>
        <p:txBody>
          <a:bodyPr spcFirstLastPara="1" wrap="square" lIns="132740" tIns="132740" rIns="132740" bIns="13274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58bb70beb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7288" y="1076325"/>
            <a:ext cx="7615237" cy="5384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58bb70bebb_0_1:notes"/>
          <p:cNvSpPr txBox="1">
            <a:spLocks noGrp="1"/>
          </p:cNvSpPr>
          <p:nvPr>
            <p:ph type="body" idx="1"/>
          </p:nvPr>
        </p:nvSpPr>
        <p:spPr>
          <a:xfrm>
            <a:off x="992665" y="6818988"/>
            <a:ext cx="7941310" cy="6460093"/>
          </a:xfrm>
          <a:prstGeom prst="rect">
            <a:avLst/>
          </a:prstGeom>
        </p:spPr>
        <p:txBody>
          <a:bodyPr spcFirstLastPara="1" wrap="square" lIns="132740" tIns="132740" rIns="132740" bIns="13274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58bb70bebb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7288" y="1076325"/>
            <a:ext cx="7615237" cy="5384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58bb70bebb_0_4:notes"/>
          <p:cNvSpPr txBox="1">
            <a:spLocks noGrp="1"/>
          </p:cNvSpPr>
          <p:nvPr>
            <p:ph type="body" idx="1"/>
          </p:nvPr>
        </p:nvSpPr>
        <p:spPr>
          <a:xfrm>
            <a:off x="992665" y="6818988"/>
            <a:ext cx="7941310" cy="6460093"/>
          </a:xfrm>
          <a:prstGeom prst="rect">
            <a:avLst/>
          </a:prstGeom>
        </p:spPr>
        <p:txBody>
          <a:bodyPr spcFirstLastPara="1" wrap="square" lIns="132740" tIns="132740" rIns="132740" bIns="13274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77aebd1445d1a0cb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7288" y="1076325"/>
            <a:ext cx="7615237" cy="5384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77aebd1445d1a0cb_0:notes"/>
          <p:cNvSpPr txBox="1">
            <a:spLocks noGrp="1"/>
          </p:cNvSpPr>
          <p:nvPr>
            <p:ph type="body" idx="1"/>
          </p:nvPr>
        </p:nvSpPr>
        <p:spPr>
          <a:xfrm>
            <a:off x="992665" y="6818988"/>
            <a:ext cx="7941310" cy="6460093"/>
          </a:xfrm>
          <a:prstGeom prst="rect">
            <a:avLst/>
          </a:prstGeom>
        </p:spPr>
        <p:txBody>
          <a:bodyPr spcFirstLastPara="1" wrap="square" lIns="132740" tIns="132740" rIns="132740" bIns="13274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5d6d3a8f23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7288" y="1076325"/>
            <a:ext cx="7615237" cy="5384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5d6d3a8f23_0_63:notes"/>
          <p:cNvSpPr txBox="1">
            <a:spLocks noGrp="1"/>
          </p:cNvSpPr>
          <p:nvPr>
            <p:ph type="body" idx="1"/>
          </p:nvPr>
        </p:nvSpPr>
        <p:spPr>
          <a:xfrm>
            <a:off x="992665" y="6818988"/>
            <a:ext cx="7941310" cy="6460093"/>
          </a:xfrm>
          <a:prstGeom prst="rect">
            <a:avLst/>
          </a:prstGeom>
        </p:spPr>
        <p:txBody>
          <a:bodyPr spcFirstLastPara="1" wrap="square" lIns="132740" tIns="132740" rIns="132740" bIns="13274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5d6d3a8f23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7288" y="1076325"/>
            <a:ext cx="7615237" cy="5384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5d6d3a8f23_0_77:notes"/>
          <p:cNvSpPr txBox="1">
            <a:spLocks noGrp="1"/>
          </p:cNvSpPr>
          <p:nvPr>
            <p:ph type="body" idx="1"/>
          </p:nvPr>
        </p:nvSpPr>
        <p:spPr>
          <a:xfrm>
            <a:off x="992665" y="6818988"/>
            <a:ext cx="7941310" cy="6460093"/>
          </a:xfrm>
          <a:prstGeom prst="rect">
            <a:avLst/>
          </a:prstGeom>
        </p:spPr>
        <p:txBody>
          <a:bodyPr spcFirstLastPara="1" wrap="square" lIns="132740" tIns="132740" rIns="132740" bIns="13274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1ae128b38525d9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7288" y="1076325"/>
            <a:ext cx="7615237" cy="5384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1ae128b38525d90_0:notes"/>
          <p:cNvSpPr txBox="1">
            <a:spLocks noGrp="1"/>
          </p:cNvSpPr>
          <p:nvPr>
            <p:ph type="body" idx="1"/>
          </p:nvPr>
        </p:nvSpPr>
        <p:spPr>
          <a:xfrm>
            <a:off x="992665" y="6818988"/>
            <a:ext cx="7941310" cy="6460093"/>
          </a:xfrm>
          <a:prstGeom prst="rect">
            <a:avLst/>
          </a:prstGeom>
        </p:spPr>
        <p:txBody>
          <a:bodyPr spcFirstLastPara="1" wrap="square" lIns="132740" tIns="132740" rIns="132740" bIns="13274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515423" y="1547778"/>
            <a:ext cx="14089200" cy="4266600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2pPr>
            <a:lvl3pPr lvl="2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3pPr>
            <a:lvl4pPr lvl="3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4pPr>
            <a:lvl5pPr lvl="4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5pPr>
            <a:lvl6pPr lvl="5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6pPr>
            <a:lvl7pPr lvl="6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7pPr>
            <a:lvl8pPr lvl="7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8pPr>
            <a:lvl9pPr lvl="8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15409" y="5891409"/>
            <a:ext cx="14089200" cy="16476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4009576" y="9693616"/>
            <a:ext cx="907200" cy="8181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515409" y="2299346"/>
            <a:ext cx="14089200" cy="4081500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515409" y="6552657"/>
            <a:ext cx="14089200" cy="27039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rmAutofit/>
          </a:bodyPr>
          <a:lstStyle>
            <a:lvl1pPr marL="457200" lvl="0" indent="-374650" algn="ctr"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1pPr>
            <a:lvl2pPr marL="914400" lvl="1" indent="-34290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4009576" y="9693616"/>
            <a:ext cx="907200" cy="8181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4009576" y="9693616"/>
            <a:ext cx="907200" cy="8181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515409" y="4471058"/>
            <a:ext cx="14089200" cy="17499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4009576" y="9693616"/>
            <a:ext cx="907200" cy="8181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515409" y="925091"/>
            <a:ext cx="14089200" cy="11904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515409" y="2395696"/>
            <a:ext cx="14089200" cy="71016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rmAutofit/>
          </a:bodyPr>
          <a:lstStyle>
            <a:lvl1pPr marL="457200" lvl="0" indent="-374650"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4009576" y="9693616"/>
            <a:ext cx="907200" cy="8181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515409" y="925091"/>
            <a:ext cx="14089200" cy="11904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515409" y="2395696"/>
            <a:ext cx="6613800" cy="71016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7990583" y="2395696"/>
            <a:ext cx="6613800" cy="71016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4009576" y="9693616"/>
            <a:ext cx="907200" cy="8181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515409" y="925091"/>
            <a:ext cx="14089200" cy="11904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4009576" y="9693616"/>
            <a:ext cx="907200" cy="8181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515409" y="1154948"/>
            <a:ext cx="4643400" cy="1570800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515409" y="2888617"/>
            <a:ext cx="4643400" cy="66090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4009576" y="9693616"/>
            <a:ext cx="907200" cy="8181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810650" y="935745"/>
            <a:ext cx="10529400" cy="85035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1pPr>
            <a:lvl2pPr lvl="1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2pPr>
            <a:lvl3pPr lvl="2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3pPr>
            <a:lvl4pPr lvl="3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4pPr>
            <a:lvl5pPr lvl="4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5pPr>
            <a:lvl6pPr lvl="5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6pPr>
            <a:lvl7pPr lvl="6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7pPr>
            <a:lvl8pPr lvl="7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8pPr>
            <a:lvl9pPr lvl="8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4009576" y="9693616"/>
            <a:ext cx="907200" cy="8181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7560000" y="-260"/>
            <a:ext cx="7560000" cy="10692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16050" tIns="116050" rIns="116050" bIns="1160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439016" y="2563450"/>
            <a:ext cx="6688800" cy="3081300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1pPr>
            <a:lvl2pPr lvl="1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439016" y="5826865"/>
            <a:ext cx="6688800" cy="25674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8167677" y="1505164"/>
            <a:ext cx="6344400" cy="76812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rmAutofit/>
          </a:bodyPr>
          <a:lstStyle>
            <a:lvl1pPr marL="457200" lvl="0" indent="-374650"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4009576" y="9693616"/>
            <a:ext cx="907200" cy="8181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515409" y="8794266"/>
            <a:ext cx="9919200" cy="12579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4009576" y="9693616"/>
            <a:ext cx="907200" cy="8181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15409" y="925091"/>
            <a:ext cx="14089200" cy="11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15409" y="2395696"/>
            <a:ext cx="14089200" cy="71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t" anchorCtr="0">
            <a:normAutofit/>
          </a:bodyPr>
          <a:lstStyle>
            <a:lvl1pPr marL="457200" lvl="0" indent="-3746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Char char="●"/>
              <a:defRPr sz="2300">
                <a:solidFill>
                  <a:schemeClr val="dk2"/>
                </a:solidFill>
              </a:defRPr>
            </a:lvl1pPr>
            <a:lvl2pPr marL="914400" lvl="1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2pPr>
            <a:lvl3pPr marL="1371600" lvl="2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3pPr>
            <a:lvl4pPr marL="1828800" lvl="3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4pPr>
            <a:lvl5pPr marL="2286000" lvl="4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5pPr>
            <a:lvl6pPr marL="2743200" lvl="5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6pPr>
            <a:lvl7pPr marL="3200400" lvl="6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7pPr>
            <a:lvl8pPr marL="3657600" lvl="7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8pPr>
            <a:lvl9pPr marL="4114800" lvl="8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4009576" y="9693616"/>
            <a:ext cx="9072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comments" Target="../comments/commen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" y="0"/>
            <a:ext cx="7559577" cy="1069199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>
            <a:off x="7560000" y="0"/>
            <a:ext cx="7560000" cy="107226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3"/>
          <p:cNvSpPr/>
          <p:nvPr/>
        </p:nvSpPr>
        <p:spPr>
          <a:xfrm>
            <a:off x="591375" y="401350"/>
            <a:ext cx="4597800" cy="12573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dirty="0"/>
              <a:t>北源校刊-北方奇源</a:t>
            </a:r>
            <a:endParaRPr sz="4000" dirty="0"/>
          </a:p>
        </p:txBody>
      </p:sp>
      <p:sp>
        <p:nvSpPr>
          <p:cNvPr id="57" name="Google Shape;57;p13"/>
          <p:cNvSpPr txBox="1"/>
          <p:nvPr/>
        </p:nvSpPr>
        <p:spPr>
          <a:xfrm>
            <a:off x="6305900" y="515650"/>
            <a:ext cx="9525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3"/>
          <p:cNvSpPr/>
          <p:nvPr/>
        </p:nvSpPr>
        <p:spPr>
          <a:xfrm>
            <a:off x="5189175" y="401350"/>
            <a:ext cx="1866600" cy="12573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/>
              <a:t>第一期</a:t>
            </a:r>
            <a:endParaRPr sz="3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/>
              <a:t>11月份</a:t>
            </a:r>
            <a:endParaRPr sz="3000"/>
          </a:p>
        </p:txBody>
      </p:sp>
      <p:sp>
        <p:nvSpPr>
          <p:cNvPr id="59" name="Google Shape;59;p13"/>
          <p:cNvSpPr/>
          <p:nvPr/>
        </p:nvSpPr>
        <p:spPr>
          <a:xfrm>
            <a:off x="1077310" y="2660138"/>
            <a:ext cx="5228594" cy="281036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381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9900"/>
                </a:solidFill>
                <a:latin typeface="Kosugi Maru"/>
              </a:rPr>
              <a:t>三校聯合</a:t>
            </a:r>
            <a:br>
              <a:rPr b="0" i="0">
                <a:ln w="381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9900"/>
                </a:solidFill>
                <a:latin typeface="Kosugi Maru"/>
              </a:rPr>
            </a:br>
            <a:r>
              <a:rPr b="0" i="0">
                <a:ln w="381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9900"/>
                </a:solidFill>
                <a:latin typeface="Kosugi Maru"/>
              </a:rPr>
              <a:t>運動會</a:t>
            </a:r>
          </a:p>
        </p:txBody>
      </p:sp>
      <p:pic>
        <p:nvPicPr>
          <p:cNvPr id="60" name="Google Shape;6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91075" y="7863063"/>
            <a:ext cx="2524125" cy="2524125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3"/>
          <p:cNvSpPr/>
          <p:nvPr/>
        </p:nvSpPr>
        <p:spPr>
          <a:xfrm>
            <a:off x="7889550" y="515650"/>
            <a:ext cx="6900900" cy="6556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900">
              <a:latin typeface="Faster One"/>
              <a:ea typeface="Faster One"/>
              <a:cs typeface="Faster One"/>
              <a:sym typeface="Faster One"/>
            </a:endParaRPr>
          </a:p>
        </p:txBody>
      </p:sp>
      <p:pic>
        <p:nvPicPr>
          <p:cNvPr id="62" name="Google Shape;62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19075" y="515650"/>
            <a:ext cx="4703975" cy="655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oogle Shape;217;p22"/>
          <p:cNvGrpSpPr/>
          <p:nvPr/>
        </p:nvGrpSpPr>
        <p:grpSpPr>
          <a:xfrm>
            <a:off x="150" y="0"/>
            <a:ext cx="638400" cy="10692000"/>
            <a:chOff x="150" y="0"/>
            <a:chExt cx="638400" cy="8553600"/>
          </a:xfrm>
        </p:grpSpPr>
        <p:sp>
          <p:nvSpPr>
            <p:cNvPr id="218" name="Google Shape;218;p22"/>
            <p:cNvSpPr/>
            <p:nvPr/>
          </p:nvSpPr>
          <p:spPr>
            <a:xfrm rot="5401447">
              <a:off x="-749850" y="5027250"/>
              <a:ext cx="2138400" cy="6375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2"/>
            <p:cNvSpPr txBox="1"/>
            <p:nvPr/>
          </p:nvSpPr>
          <p:spPr>
            <a:xfrm>
              <a:off x="70350" y="4545600"/>
              <a:ext cx="498000" cy="128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300">
                  <a:latin typeface="DFKai-SB"/>
                  <a:ea typeface="DFKai-SB"/>
                  <a:cs typeface="DFKai-SB"/>
                  <a:sym typeface="DFKai-SB"/>
                </a:rPr>
                <a:t>保健專欄</a:t>
              </a:r>
              <a:endParaRPr sz="2300"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220" name="Google Shape;220;p22"/>
            <p:cNvSpPr/>
            <p:nvPr/>
          </p:nvSpPr>
          <p:spPr>
            <a:xfrm rot="5401447">
              <a:off x="-749850" y="750450"/>
              <a:ext cx="2138400" cy="6375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2"/>
            <p:cNvSpPr/>
            <p:nvPr/>
          </p:nvSpPr>
          <p:spPr>
            <a:xfrm rot="5401447">
              <a:off x="-749850" y="2906850"/>
              <a:ext cx="2138400" cy="6375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2"/>
            <p:cNvSpPr txBox="1"/>
            <p:nvPr/>
          </p:nvSpPr>
          <p:spPr>
            <a:xfrm>
              <a:off x="70350" y="268800"/>
              <a:ext cx="498000" cy="128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300">
                  <a:latin typeface="DFKai-SB"/>
                  <a:ea typeface="DFKai-SB"/>
                  <a:cs typeface="DFKai-SB"/>
                  <a:sym typeface="DFKai-SB"/>
                </a:rPr>
                <a:t>校園偵探</a:t>
              </a:r>
              <a:endParaRPr sz="2300"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grpSp>
          <p:nvGrpSpPr>
            <p:cNvPr id="223" name="Google Shape;223;p22"/>
            <p:cNvGrpSpPr/>
            <p:nvPr/>
          </p:nvGrpSpPr>
          <p:grpSpPr>
            <a:xfrm>
              <a:off x="150" y="6415200"/>
              <a:ext cx="638400" cy="2138400"/>
              <a:chOff x="150" y="8553600"/>
              <a:chExt cx="638400" cy="2138400"/>
            </a:xfrm>
          </p:grpSpPr>
          <p:sp>
            <p:nvSpPr>
              <p:cNvPr id="224" name="Google Shape;224;p22"/>
              <p:cNvSpPr/>
              <p:nvPr/>
            </p:nvSpPr>
            <p:spPr>
              <a:xfrm rot="5401447">
                <a:off x="-749850" y="9304050"/>
                <a:ext cx="2138400" cy="637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9900FF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2"/>
              <p:cNvSpPr txBox="1"/>
              <p:nvPr/>
            </p:nvSpPr>
            <p:spPr>
              <a:xfrm>
                <a:off x="70350" y="8822400"/>
                <a:ext cx="498000" cy="1280700"/>
              </a:xfrm>
              <a:prstGeom prst="rect">
                <a:avLst/>
              </a:prstGeom>
              <a:solidFill>
                <a:srgbClr val="9900FF"/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2300">
                    <a:latin typeface="DFKai-SB"/>
                    <a:ea typeface="DFKai-SB"/>
                    <a:cs typeface="DFKai-SB"/>
                    <a:sym typeface="DFKai-SB"/>
                  </a:rPr>
                  <a:t>作品展覽</a:t>
                </a:r>
                <a:endParaRPr sz="2300">
                  <a:latin typeface="DFKai-SB"/>
                  <a:ea typeface="DFKai-SB"/>
                  <a:cs typeface="DFKai-SB"/>
                  <a:sym typeface="DFKai-SB"/>
                </a:endParaRPr>
              </a:p>
            </p:txBody>
          </p:sp>
        </p:grpSp>
        <p:sp>
          <p:nvSpPr>
            <p:cNvPr id="226" name="Google Shape;226;p22"/>
            <p:cNvSpPr txBox="1"/>
            <p:nvPr/>
          </p:nvSpPr>
          <p:spPr>
            <a:xfrm>
              <a:off x="92650" y="2423125"/>
              <a:ext cx="235500" cy="160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/>
                <a:t>季節限定</a:t>
              </a:r>
              <a:endParaRPr sz="2400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/>
          <p:nvPr/>
        </p:nvSpPr>
        <p:spPr>
          <a:xfrm>
            <a:off x="354375" y="2571500"/>
            <a:ext cx="6757200" cy="29151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0000"/>
                </a:solidFill>
                <a:latin typeface="Kosugi Maru"/>
                <a:ea typeface="Kosugi Maru"/>
                <a:cs typeface="Kosugi Maru"/>
                <a:sym typeface="Kosugi Maru"/>
              </a:rPr>
              <a:t>校園偵探</a:t>
            </a:r>
            <a:endParaRPr sz="3200">
              <a:solidFill>
                <a:srgbClr val="FF0000"/>
              </a:solidFill>
              <a:latin typeface="Kosugi Maru"/>
              <a:ea typeface="Kosugi Maru"/>
              <a:cs typeface="Kosugi Maru"/>
              <a:sym typeface="Kosugi Mar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solidFill>
                  <a:schemeClr val="dk1"/>
                </a:solidFill>
                <a:latin typeface="Kosugi Maru"/>
                <a:ea typeface="Kosugi Maru"/>
                <a:cs typeface="Kosugi Maru"/>
                <a:sym typeface="Kosugi Maru"/>
              </a:rPr>
              <a:t>03三校聯合運動會</a:t>
            </a:r>
            <a:endParaRPr sz="3000">
              <a:latin typeface="Kosugi Maru"/>
              <a:ea typeface="Kosugi Maru"/>
              <a:cs typeface="Kosugi Maru"/>
              <a:sym typeface="Kosugi Mar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latin typeface="Kosugi Maru"/>
                <a:ea typeface="Kosugi Maru"/>
                <a:cs typeface="Kosugi Maru"/>
                <a:sym typeface="Kosugi Maru"/>
              </a:rPr>
              <a:t>05 三校聯合運動會的由來</a:t>
            </a:r>
            <a:endParaRPr sz="3000">
              <a:latin typeface="Kosugi Maru"/>
              <a:ea typeface="Kosugi Maru"/>
              <a:cs typeface="Kosugi Maru"/>
              <a:sym typeface="Kosugi Mar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latin typeface="Kosugi Maru"/>
                <a:ea typeface="Kosugi Maru"/>
                <a:cs typeface="Kosugi Maru"/>
                <a:sym typeface="Kosugi Maru"/>
              </a:rPr>
              <a:t>07 </a:t>
            </a:r>
            <a:r>
              <a:rPr lang="zh-TW" sz="3000">
                <a:solidFill>
                  <a:schemeClr val="dk1"/>
                </a:solidFill>
                <a:latin typeface="Kosugi Maru"/>
                <a:ea typeface="Kosugi Maru"/>
                <a:cs typeface="Kosugi Maru"/>
                <a:sym typeface="Kosugi Maru"/>
              </a:rPr>
              <a:t>運動會的事前準備</a:t>
            </a:r>
            <a:endParaRPr sz="3000">
              <a:solidFill>
                <a:schemeClr val="dk1"/>
              </a:solidFill>
              <a:latin typeface="Kosugi Maru"/>
              <a:ea typeface="Kosugi Maru"/>
              <a:cs typeface="Kosugi Maru"/>
              <a:sym typeface="Kosugi Mar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chemeClr val="dk1"/>
                </a:solidFill>
                <a:latin typeface="Kosugi Maru"/>
                <a:ea typeface="Kosugi Maru"/>
                <a:cs typeface="Kosugi Maru"/>
                <a:sym typeface="Kosugi Maru"/>
              </a:rPr>
              <a:t>09 精彩回憶</a:t>
            </a:r>
            <a:endParaRPr sz="3000">
              <a:solidFill>
                <a:schemeClr val="dk1"/>
              </a:solidFill>
              <a:latin typeface="Kosugi Maru"/>
              <a:ea typeface="Kosugi Maru"/>
              <a:cs typeface="Kosugi Maru"/>
              <a:sym typeface="Kosugi Maru"/>
            </a:endParaRPr>
          </a:p>
        </p:txBody>
      </p:sp>
      <p:sp>
        <p:nvSpPr>
          <p:cNvPr id="68" name="Google Shape;68;p14"/>
          <p:cNvSpPr/>
          <p:nvPr/>
        </p:nvSpPr>
        <p:spPr>
          <a:xfrm>
            <a:off x="354375" y="258550"/>
            <a:ext cx="6757200" cy="1995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/>
              <a:t>                </a:t>
            </a:r>
            <a:r>
              <a:rPr lang="zh-TW" sz="9600"/>
              <a:t>土窯</a:t>
            </a:r>
            <a:endParaRPr sz="9600"/>
          </a:p>
        </p:txBody>
      </p:sp>
      <p:sp>
        <p:nvSpPr>
          <p:cNvPr id="69" name="Google Shape;69;p14"/>
          <p:cNvSpPr/>
          <p:nvPr/>
        </p:nvSpPr>
        <p:spPr>
          <a:xfrm>
            <a:off x="7560000" y="258550"/>
            <a:ext cx="6757200" cy="1323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D966"/>
                </a:solidFill>
                <a:latin typeface="Kosugi Maru"/>
                <a:ea typeface="Kosugi Maru"/>
                <a:cs typeface="Kosugi Maru"/>
                <a:sym typeface="Kosugi Maru"/>
              </a:rPr>
              <a:t>精采回憶 - 坑燒 (9/23)</a:t>
            </a:r>
            <a:endParaRPr sz="3200">
              <a:solidFill>
                <a:srgbClr val="FFD966"/>
              </a:solidFill>
              <a:latin typeface="Kosugi Maru"/>
              <a:ea typeface="Kosugi Maru"/>
              <a:cs typeface="Kosugi Maru"/>
              <a:sym typeface="Kosugi Mar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3200">
                <a:solidFill>
                  <a:schemeClr val="dk1"/>
                </a:solidFill>
                <a:latin typeface="Kosugi Maru"/>
                <a:ea typeface="Kosugi Maru"/>
                <a:cs typeface="Kosugi Maru"/>
                <a:sym typeface="Kosugi Maru"/>
              </a:rPr>
              <a:t>17 </a:t>
            </a:r>
            <a:endParaRPr sz="4800">
              <a:solidFill>
                <a:schemeClr val="dk1"/>
              </a:solidFill>
              <a:latin typeface="Kosugi Maru"/>
              <a:ea typeface="Kosugi Maru"/>
              <a:cs typeface="Kosugi Maru"/>
              <a:sym typeface="Kosugi Maru"/>
            </a:endParaRPr>
          </a:p>
        </p:txBody>
      </p:sp>
      <p:sp>
        <p:nvSpPr>
          <p:cNvPr id="70" name="Google Shape;70;p14"/>
          <p:cNvSpPr/>
          <p:nvPr/>
        </p:nvSpPr>
        <p:spPr>
          <a:xfrm>
            <a:off x="7613550" y="2000025"/>
            <a:ext cx="6650100" cy="2771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rgbClr val="FF00FF"/>
                </a:solidFill>
                <a:latin typeface="Kosugi Maru"/>
                <a:ea typeface="Kosugi Maru"/>
                <a:cs typeface="Kosugi Maru"/>
                <a:sym typeface="Kosugi Maru"/>
              </a:rPr>
              <a:t>作品 </a:t>
            </a:r>
            <a:endParaRPr sz="3000">
              <a:solidFill>
                <a:srgbClr val="FF00FF"/>
              </a:solidFill>
              <a:latin typeface="Kosugi Maru"/>
              <a:ea typeface="Kosugi Maru"/>
              <a:cs typeface="Kosugi Maru"/>
              <a:sym typeface="Kosugi Mar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latin typeface="Kosugi Maru"/>
                <a:ea typeface="Kosugi Maru"/>
                <a:cs typeface="Kosugi Maru"/>
                <a:sym typeface="Kosugi Maru"/>
              </a:rPr>
              <a:t>19 </a:t>
            </a:r>
            <a:endParaRPr sz="3000">
              <a:latin typeface="Kosugi Maru"/>
              <a:ea typeface="Kosugi Maru"/>
              <a:cs typeface="Kosugi Maru"/>
              <a:sym typeface="Kosugi Mar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latin typeface="Kosugi Maru"/>
                <a:ea typeface="Kosugi Maru"/>
                <a:cs typeface="Kosugi Maru"/>
                <a:sym typeface="Kosugi Maru"/>
              </a:rPr>
              <a:t>20 </a:t>
            </a:r>
            <a:endParaRPr sz="3000">
              <a:latin typeface="Kosugi Maru"/>
              <a:ea typeface="Kosugi Maru"/>
              <a:cs typeface="Kosugi Maru"/>
              <a:sym typeface="Kosugi Mar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latin typeface="Kosugi Maru"/>
                <a:ea typeface="Kosugi Maru"/>
                <a:cs typeface="Kosugi Maru"/>
                <a:sym typeface="Kosugi Maru"/>
              </a:rPr>
              <a:t>21 </a:t>
            </a:r>
            <a:endParaRPr sz="3000">
              <a:latin typeface="Kosugi Maru"/>
              <a:ea typeface="Kosugi Maru"/>
              <a:cs typeface="Kosugi Maru"/>
              <a:sym typeface="Kosugi Mar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Kosugi Maru"/>
                <a:ea typeface="Kosugi Maru"/>
                <a:cs typeface="Kosugi Maru"/>
                <a:sym typeface="Kosugi Maru"/>
              </a:rPr>
              <a:t>歡迎投稿至五甲</a:t>
            </a:r>
            <a:r>
              <a:rPr lang="zh-TW" sz="2400">
                <a:solidFill>
                  <a:srgbClr val="FF0000"/>
                </a:solidFill>
                <a:latin typeface="Kosugi Maru"/>
                <a:ea typeface="Kosugi Maru"/>
                <a:cs typeface="Kosugi Maru"/>
                <a:sym typeface="Kosugi Maru"/>
              </a:rPr>
              <a:t>月刊許願箱</a:t>
            </a:r>
            <a:endParaRPr sz="2400">
              <a:solidFill>
                <a:srgbClr val="FF0000"/>
              </a:solidFill>
              <a:latin typeface="Kosugi Maru"/>
              <a:ea typeface="Kosugi Maru"/>
              <a:cs typeface="Kosugi Maru"/>
              <a:sym typeface="Kosugi Maru"/>
            </a:endParaRPr>
          </a:p>
        </p:txBody>
      </p:sp>
      <p:sp>
        <p:nvSpPr>
          <p:cNvPr id="71" name="Google Shape;71;p14"/>
          <p:cNvSpPr/>
          <p:nvPr/>
        </p:nvSpPr>
        <p:spPr>
          <a:xfrm>
            <a:off x="354375" y="5803650"/>
            <a:ext cx="6757200" cy="2167200"/>
          </a:xfrm>
          <a:prstGeom prst="roundRect">
            <a:avLst>
              <a:gd name="adj" fmla="val 16262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accent4"/>
                </a:solidFill>
                <a:latin typeface="Kosugi Maru"/>
                <a:ea typeface="Kosugi Maru"/>
                <a:cs typeface="Kosugi Maru"/>
                <a:sym typeface="Kosugi Maru"/>
              </a:rPr>
              <a:t>季節限定</a:t>
            </a:r>
            <a:endParaRPr sz="3200">
              <a:solidFill>
                <a:schemeClr val="accent4"/>
              </a:solidFill>
              <a:latin typeface="Kosugi Maru"/>
              <a:ea typeface="Kosugi Maru"/>
              <a:cs typeface="Kosugi Maru"/>
              <a:sym typeface="Kosugi Mar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solidFill>
                  <a:schemeClr val="dk1"/>
                </a:solidFill>
                <a:latin typeface="Kosugi Maru"/>
                <a:ea typeface="Kosugi Maru"/>
                <a:cs typeface="Kosugi Maru"/>
                <a:sym typeface="Kosugi Maru"/>
              </a:rPr>
              <a:t>11橘子的秘密</a:t>
            </a:r>
            <a:endParaRPr sz="4800">
              <a:solidFill>
                <a:schemeClr val="dk1"/>
              </a:solidFill>
              <a:latin typeface="Kosugi Maru"/>
              <a:ea typeface="Kosugi Maru"/>
              <a:cs typeface="Kosugi Maru"/>
              <a:sym typeface="Kosugi Mar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chemeClr val="dk1"/>
                </a:solidFill>
                <a:latin typeface="Kosugi Maru"/>
                <a:ea typeface="Kosugi Maru"/>
                <a:cs typeface="Kosugi Maru"/>
                <a:sym typeface="Kosugi Maru"/>
              </a:rPr>
              <a:t>13 季節語文</a:t>
            </a:r>
            <a:endParaRPr sz="3000">
              <a:solidFill>
                <a:schemeClr val="dk1"/>
              </a:solidFill>
              <a:latin typeface="Kosugi Maru"/>
              <a:ea typeface="Kosugi Maru"/>
              <a:cs typeface="Kosugi Maru"/>
              <a:sym typeface="Kosugi Maru"/>
            </a:endParaRPr>
          </a:p>
        </p:txBody>
      </p:sp>
      <p:sp>
        <p:nvSpPr>
          <p:cNvPr id="72" name="Google Shape;72;p14"/>
          <p:cNvSpPr/>
          <p:nvPr/>
        </p:nvSpPr>
        <p:spPr>
          <a:xfrm>
            <a:off x="354375" y="8287900"/>
            <a:ext cx="6757200" cy="1995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accent5"/>
                </a:solidFill>
                <a:latin typeface="Kosugi Maru"/>
                <a:ea typeface="Kosugi Maru"/>
                <a:cs typeface="Kosugi Maru"/>
                <a:sym typeface="Kosugi Maru"/>
              </a:rPr>
              <a:t>保健專欄</a:t>
            </a:r>
            <a:endParaRPr sz="3200">
              <a:solidFill>
                <a:schemeClr val="accent5"/>
              </a:solidFill>
              <a:latin typeface="Kosugi Maru"/>
              <a:ea typeface="Kosugi Maru"/>
              <a:cs typeface="Kosugi Maru"/>
              <a:sym typeface="Kosugi Mar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4800">
                <a:solidFill>
                  <a:schemeClr val="dk1"/>
                </a:solidFill>
                <a:latin typeface="Kosugi Maru"/>
                <a:ea typeface="Kosugi Maru"/>
                <a:cs typeface="Kosugi Maru"/>
                <a:sym typeface="Kosugi Maru"/>
              </a:rPr>
              <a:t>15牙齒保健</a:t>
            </a:r>
            <a:endParaRPr sz="4800">
              <a:solidFill>
                <a:schemeClr val="dk1"/>
              </a:solidFill>
              <a:latin typeface="Kosugi Maru"/>
              <a:ea typeface="Kosugi Maru"/>
              <a:cs typeface="Kosugi Maru"/>
              <a:sym typeface="Kosugi Mar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3000">
                <a:solidFill>
                  <a:schemeClr val="dk1"/>
                </a:solidFill>
                <a:latin typeface="Kosugi Maru"/>
                <a:ea typeface="Kosugi Maru"/>
                <a:cs typeface="Kosugi Maru"/>
                <a:sym typeface="Kosugi Maru"/>
              </a:rPr>
              <a:t>16 護姐的小叮嚀</a:t>
            </a:r>
            <a:endParaRPr sz="3000">
              <a:solidFill>
                <a:schemeClr val="dk1"/>
              </a:solidFill>
              <a:latin typeface="Kosugi Maru"/>
              <a:ea typeface="Kosugi Maru"/>
              <a:cs typeface="Kosugi Maru"/>
              <a:sym typeface="Kosugi Maru"/>
            </a:endParaRPr>
          </a:p>
        </p:txBody>
      </p:sp>
      <p:grpSp>
        <p:nvGrpSpPr>
          <p:cNvPr id="73" name="Google Shape;73;p14"/>
          <p:cNvGrpSpPr/>
          <p:nvPr/>
        </p:nvGrpSpPr>
        <p:grpSpPr>
          <a:xfrm>
            <a:off x="9733289" y="5894771"/>
            <a:ext cx="5310519" cy="4797226"/>
            <a:chOff x="9411188" y="6538600"/>
            <a:chExt cx="3890775" cy="3745200"/>
          </a:xfrm>
        </p:grpSpPr>
        <p:pic>
          <p:nvPicPr>
            <p:cNvPr id="74" name="Google Shape;74;p14"/>
            <p:cNvPicPr preferRelativeResize="0"/>
            <p:nvPr/>
          </p:nvPicPr>
          <p:blipFill rotWithShape="1">
            <a:blip r:embed="rId3">
              <a:alphaModFix/>
            </a:blip>
            <a:srcRect t="-1540" b="1540"/>
            <a:stretch/>
          </p:blipFill>
          <p:spPr>
            <a:xfrm>
              <a:off x="9411188" y="6538600"/>
              <a:ext cx="3890775" cy="3745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" name="Google Shape;75;p14"/>
            <p:cNvPicPr preferRelativeResize="0"/>
            <p:nvPr/>
          </p:nvPicPr>
          <p:blipFill rotWithShape="1">
            <a:blip r:embed="rId4">
              <a:alphaModFix/>
            </a:blip>
            <a:srcRect l="-4270" r="4270"/>
            <a:stretch/>
          </p:blipFill>
          <p:spPr>
            <a:xfrm>
              <a:off x="9898563" y="7432019"/>
              <a:ext cx="2916051" cy="24972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9EEB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/>
          <p:nvPr/>
        </p:nvSpPr>
        <p:spPr>
          <a:xfrm>
            <a:off x="765275" y="336651"/>
            <a:ext cx="5455628" cy="30051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38100" cap="flat" cmpd="sng">
                  <a:solidFill>
                    <a:srgbClr val="00FF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9900"/>
                </a:solidFill>
                <a:latin typeface="Rampart One"/>
              </a:rPr>
              <a:t>三校聯合</a:t>
            </a:r>
            <a:br>
              <a:rPr b="0" i="0">
                <a:ln w="38100" cap="flat" cmpd="sng">
                  <a:solidFill>
                    <a:srgbClr val="00FF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9900"/>
                </a:solidFill>
                <a:latin typeface="Rampart One"/>
              </a:rPr>
            </a:br>
            <a:r>
              <a:rPr b="0" i="0">
                <a:ln w="38100" cap="flat" cmpd="sng">
                  <a:solidFill>
                    <a:srgbClr val="00FF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9900"/>
                </a:solidFill>
                <a:latin typeface="Rampart One"/>
              </a:rPr>
              <a:t>運動會</a:t>
            </a:r>
          </a:p>
        </p:txBody>
      </p:sp>
      <p:sp>
        <p:nvSpPr>
          <p:cNvPr id="81" name="Google Shape;81;p15"/>
          <p:cNvSpPr txBox="1"/>
          <p:nvPr/>
        </p:nvSpPr>
        <p:spPr>
          <a:xfrm>
            <a:off x="765275" y="3904122"/>
            <a:ext cx="6170700" cy="48024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latin typeface="Kosugi Maru"/>
                <a:ea typeface="Kosugi Maru"/>
                <a:cs typeface="Kosugi Maru"/>
                <a:sym typeface="Kosugi Maru"/>
              </a:rPr>
              <a:t>嗨嗨！又到了今年的運動會</a:t>
            </a:r>
            <a:endParaRPr sz="3000">
              <a:latin typeface="Kosugi Maru"/>
              <a:ea typeface="Kosugi Maru"/>
              <a:cs typeface="Kosugi Maru"/>
              <a:sym typeface="Kosugi Mar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latin typeface="Kosugi Maru"/>
                <a:ea typeface="Kosugi Maru"/>
                <a:cs typeface="Kosugi Maru"/>
                <a:sym typeface="Kosugi Maru"/>
              </a:rPr>
              <a:t>不知道小朋友的心情如何</a:t>
            </a:r>
            <a:r>
              <a:rPr lang="zh-TW" sz="3000">
                <a:latin typeface="PMingLiu"/>
                <a:ea typeface="PMingLiu"/>
                <a:cs typeface="PMingLiu"/>
                <a:sym typeface="PMingLiu"/>
              </a:rPr>
              <a:t>，</a:t>
            </a:r>
            <a:r>
              <a:rPr lang="zh-TW" sz="3000">
                <a:latin typeface="Kosugi Maru"/>
                <a:ea typeface="Kosugi Maru"/>
                <a:cs typeface="Kosugi Maru"/>
                <a:sym typeface="Kosugi Maru"/>
              </a:rPr>
              <a:t>你擅常甚麼呢？</a:t>
            </a:r>
            <a:endParaRPr sz="3000">
              <a:latin typeface="Kosugi Maru"/>
              <a:ea typeface="Kosugi Maru"/>
              <a:cs typeface="Kosugi Maru"/>
              <a:sym typeface="Kosugi Mar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latin typeface="Kosugi Maru"/>
                <a:ea typeface="Kosugi Maru"/>
                <a:cs typeface="Kosugi Maru"/>
                <a:sym typeface="Kosugi Maru"/>
              </a:rPr>
              <a:t>嘩！好多表演一個接著一個</a:t>
            </a:r>
            <a:endParaRPr sz="3000">
              <a:latin typeface="PMingLiu"/>
              <a:ea typeface="PMingLiu"/>
              <a:cs typeface="PMingLiu"/>
              <a:sym typeface="PMingLi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latin typeface="Kosugi Maru"/>
                <a:ea typeface="Kosugi Maru"/>
                <a:cs typeface="Kosugi Maru"/>
                <a:sym typeface="Kosugi Maru"/>
              </a:rPr>
              <a:t>咦？表演的舞蹈是怎麼準備的呢？</a:t>
            </a:r>
            <a:endParaRPr sz="3000">
              <a:latin typeface="Kosugi Maru"/>
              <a:ea typeface="Kosugi Maru"/>
              <a:cs typeface="Kosugi Maru"/>
              <a:sym typeface="Kosugi Mar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latin typeface="Kosugi Maru"/>
                <a:ea typeface="Kosugi Maru"/>
                <a:cs typeface="Kosugi Maru"/>
                <a:sym typeface="Kosugi Maru"/>
              </a:rPr>
              <a:t>學校的制服又是怎麼制定的呢？</a:t>
            </a:r>
            <a:endParaRPr sz="3000">
              <a:latin typeface="Kosugi Maru"/>
              <a:ea typeface="Kosugi Maru"/>
              <a:cs typeface="Kosugi Maru"/>
              <a:sym typeface="Kosugi Mar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3000">
                <a:solidFill>
                  <a:schemeClr val="dk1"/>
                </a:solidFill>
                <a:latin typeface="Kosugi Maru"/>
                <a:ea typeface="Kosugi Maru"/>
                <a:cs typeface="Kosugi Maru"/>
                <a:sym typeface="Kosugi Maru"/>
              </a:rPr>
              <a:t>攤販是怎麼來的哪？</a:t>
            </a:r>
            <a:endParaRPr sz="3000">
              <a:latin typeface="Kosugi Maru"/>
              <a:ea typeface="Kosugi Maru"/>
              <a:cs typeface="Kosugi Maru"/>
              <a:sym typeface="Kosugi Mar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Kosugi Maru"/>
              <a:ea typeface="Kosugi Maru"/>
              <a:cs typeface="Kosugi Maru"/>
              <a:sym typeface="Kosugi Mar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Kosugi Maru"/>
              <a:ea typeface="Kosugi Maru"/>
              <a:cs typeface="Kosugi Maru"/>
              <a:sym typeface="Kosugi Mar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latin typeface="Kosugi Maru"/>
                <a:ea typeface="Kosugi Maru"/>
                <a:cs typeface="Kosugi Maru"/>
                <a:sym typeface="Kosugi Maru"/>
              </a:rPr>
              <a:t>很好奇吧</a:t>
            </a:r>
            <a:r>
              <a:rPr lang="zh-TW" sz="3000">
                <a:latin typeface="PMingLiu"/>
                <a:ea typeface="PMingLiu"/>
                <a:cs typeface="PMingLiu"/>
                <a:sym typeface="PMingLiu"/>
              </a:rPr>
              <a:t>，</a:t>
            </a:r>
            <a:r>
              <a:rPr lang="zh-TW" sz="3000">
                <a:latin typeface="Kosugi Maru"/>
                <a:ea typeface="Kosugi Maru"/>
                <a:cs typeface="Kosugi Maru"/>
                <a:sym typeface="Kosugi Maru"/>
              </a:rPr>
              <a:t>讓我們繼續看下去</a:t>
            </a:r>
            <a:r>
              <a:rPr lang="zh-TW" sz="3000">
                <a:latin typeface="PMingLiu"/>
                <a:ea typeface="PMingLiu"/>
                <a:cs typeface="PMingLiu"/>
                <a:sym typeface="PMingLiu"/>
              </a:rPr>
              <a:t>。</a:t>
            </a:r>
            <a:endParaRPr sz="3000">
              <a:latin typeface="PMingLiu"/>
              <a:ea typeface="PMingLiu"/>
              <a:cs typeface="PMingLiu"/>
              <a:sym typeface="PMingLiu"/>
            </a:endParaRPr>
          </a:p>
        </p:txBody>
      </p:sp>
      <p:pic>
        <p:nvPicPr>
          <p:cNvPr id="82" name="Google Shape;8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34975" y="5911975"/>
            <a:ext cx="3585024" cy="4780026"/>
          </a:xfrm>
          <a:prstGeom prst="rect">
            <a:avLst/>
          </a:prstGeom>
          <a:noFill/>
          <a:ln>
            <a:noFill/>
          </a:ln>
          <a:effectLst>
            <a:outerShdw blurRad="57150" dist="19050" dir="16680000" algn="bl" rotWithShape="0">
              <a:srgbClr val="000000">
                <a:alpha val="51000"/>
              </a:srgbClr>
            </a:outerShdw>
          </a:effectLst>
        </p:spPr>
      </p:pic>
      <p:grpSp>
        <p:nvGrpSpPr>
          <p:cNvPr id="83" name="Google Shape;83;p15"/>
          <p:cNvGrpSpPr/>
          <p:nvPr/>
        </p:nvGrpSpPr>
        <p:grpSpPr>
          <a:xfrm>
            <a:off x="7991450" y="324200"/>
            <a:ext cx="6741600" cy="3017550"/>
            <a:chOff x="7991450" y="324200"/>
            <a:chExt cx="6741600" cy="3017550"/>
          </a:xfrm>
        </p:grpSpPr>
        <p:sp>
          <p:nvSpPr>
            <p:cNvPr id="84" name="Google Shape;84;p15"/>
            <p:cNvSpPr txBox="1"/>
            <p:nvPr/>
          </p:nvSpPr>
          <p:spPr>
            <a:xfrm>
              <a:off x="11955125" y="324200"/>
              <a:ext cx="2643900" cy="64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7991450" y="336650"/>
              <a:ext cx="6741600" cy="3005100"/>
            </a:xfrm>
            <a:prstGeom prst="roundRect">
              <a:avLst>
                <a:gd name="adj" fmla="val 16667"/>
              </a:avLst>
            </a:prstGeom>
            <a:noFill/>
            <a:ln w="114300" cap="flat" cmpd="sng">
              <a:solidFill>
                <a:srgbClr val="93C4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zh-TW" sz="3000">
                  <a:solidFill>
                    <a:schemeClr val="accent4"/>
                  </a:solidFill>
                  <a:latin typeface="Kosugi Maru"/>
                  <a:ea typeface="Kosugi Maru"/>
                  <a:cs typeface="Kosugi Maru"/>
                  <a:sym typeface="Kosugi Maru"/>
                </a:rPr>
                <a:t>你知道嗎 Q&amp;A</a:t>
              </a:r>
              <a:endParaRPr sz="3000">
                <a:solidFill>
                  <a:schemeClr val="accent4"/>
                </a:solidFill>
                <a:latin typeface="Rampart One"/>
                <a:ea typeface="Rampart One"/>
                <a:cs typeface="Rampart One"/>
                <a:sym typeface="Rampart One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600">
                  <a:solidFill>
                    <a:srgbClr val="FF0000"/>
                  </a:solidFill>
                  <a:latin typeface="Rampart One"/>
                  <a:ea typeface="Rampart One"/>
                  <a:cs typeface="Rampart One"/>
                  <a:sym typeface="Rampart One"/>
                </a:rPr>
                <a:t>Q：</a:t>
              </a:r>
              <a:r>
                <a:rPr lang="zh-TW" sz="3600">
                  <a:solidFill>
                    <a:schemeClr val="dk1"/>
                  </a:solidFill>
                  <a:latin typeface="Kosugi Maru"/>
                  <a:ea typeface="Kosugi Maru"/>
                  <a:cs typeface="Kosugi Maru"/>
                  <a:sym typeface="Kosugi Maru"/>
                </a:rPr>
                <a:t>為什麼我們要三個學校</a:t>
              </a:r>
              <a:endParaRPr sz="3600">
                <a:solidFill>
                  <a:schemeClr val="dk1"/>
                </a:solidFill>
                <a:latin typeface="Kosugi Maru"/>
                <a:ea typeface="Kosugi Maru"/>
                <a:cs typeface="Kosugi Maru"/>
                <a:sym typeface="Kosugi Maru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600">
                  <a:solidFill>
                    <a:schemeClr val="dk1"/>
                  </a:solidFill>
                  <a:latin typeface="Kosugi Maru"/>
                  <a:ea typeface="Kosugi Maru"/>
                  <a:cs typeface="Kosugi Maru"/>
                  <a:sym typeface="Kosugi Maru"/>
                </a:rPr>
                <a:t>一起辦運動會</a:t>
              </a:r>
              <a:endParaRPr sz="3600">
                <a:solidFill>
                  <a:srgbClr val="B7B7B7"/>
                </a:solidFill>
                <a:latin typeface="Kosugi Maru"/>
                <a:ea typeface="Kosugi Maru"/>
                <a:cs typeface="Kosugi Maru"/>
                <a:sym typeface="Kosugi Maru"/>
              </a:endParaRPr>
            </a:p>
          </p:txBody>
        </p:sp>
        <p:sp>
          <p:nvSpPr>
            <p:cNvPr id="86" name="Google Shape;86;p15"/>
            <p:cNvSpPr/>
            <p:nvPr/>
          </p:nvSpPr>
          <p:spPr>
            <a:xfrm>
              <a:off x="11365175" y="1750650"/>
              <a:ext cx="3005400" cy="13182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000">
                  <a:solidFill>
                    <a:srgbClr val="FF0000"/>
                  </a:solidFill>
                </a:rPr>
                <a:t>答案在下一頁</a:t>
              </a:r>
              <a:endParaRPr/>
            </a:p>
          </p:txBody>
        </p:sp>
      </p:grpSp>
      <p:grpSp>
        <p:nvGrpSpPr>
          <p:cNvPr id="87" name="Google Shape;87;p15"/>
          <p:cNvGrpSpPr/>
          <p:nvPr/>
        </p:nvGrpSpPr>
        <p:grpSpPr>
          <a:xfrm>
            <a:off x="0" y="76200"/>
            <a:ext cx="638400" cy="10692000"/>
            <a:chOff x="0" y="0"/>
            <a:chExt cx="638400" cy="10692000"/>
          </a:xfrm>
        </p:grpSpPr>
        <p:grpSp>
          <p:nvGrpSpPr>
            <p:cNvPr id="88" name="Google Shape;88;p15"/>
            <p:cNvGrpSpPr/>
            <p:nvPr/>
          </p:nvGrpSpPr>
          <p:grpSpPr>
            <a:xfrm>
              <a:off x="0" y="5346000"/>
              <a:ext cx="638400" cy="2673000"/>
              <a:chOff x="0" y="5346000"/>
              <a:chExt cx="638400" cy="2673000"/>
            </a:xfrm>
          </p:grpSpPr>
          <p:sp>
            <p:nvSpPr>
              <p:cNvPr id="89" name="Google Shape;89;p15"/>
              <p:cNvSpPr/>
              <p:nvPr/>
            </p:nvSpPr>
            <p:spPr>
              <a:xfrm rot="5401157">
                <a:off x="-1017300" y="6363750"/>
                <a:ext cx="2673000" cy="637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15"/>
              <p:cNvSpPr txBox="1"/>
              <p:nvPr/>
            </p:nvSpPr>
            <p:spPr>
              <a:xfrm>
                <a:off x="70200" y="5893350"/>
                <a:ext cx="498000" cy="160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2300">
                    <a:latin typeface="DFKai-SB"/>
                    <a:ea typeface="DFKai-SB"/>
                    <a:cs typeface="DFKai-SB"/>
                    <a:sym typeface="DFKai-SB"/>
                  </a:rPr>
                  <a:t>保健專欄</a:t>
                </a:r>
                <a:endParaRPr sz="2300">
                  <a:latin typeface="DFKai-SB"/>
                  <a:ea typeface="DFKai-SB"/>
                  <a:cs typeface="DFKai-SB"/>
                  <a:sym typeface="DFKai-SB"/>
                </a:endParaRPr>
              </a:p>
            </p:txBody>
          </p:sp>
        </p:grpSp>
        <p:sp>
          <p:nvSpPr>
            <p:cNvPr id="91" name="Google Shape;91;p15"/>
            <p:cNvSpPr/>
            <p:nvPr/>
          </p:nvSpPr>
          <p:spPr>
            <a:xfrm rot="5401157">
              <a:off x="-1017300" y="1017750"/>
              <a:ext cx="2673000" cy="6375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4C2F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5"/>
            <p:cNvSpPr txBox="1"/>
            <p:nvPr/>
          </p:nvSpPr>
          <p:spPr>
            <a:xfrm>
              <a:off x="70200" y="336000"/>
              <a:ext cx="498000" cy="160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300">
                  <a:latin typeface="DFKai-SB"/>
                  <a:ea typeface="DFKai-SB"/>
                  <a:cs typeface="DFKai-SB"/>
                  <a:sym typeface="DFKai-SB"/>
                </a:rPr>
                <a:t>校園偵探</a:t>
              </a:r>
              <a:endParaRPr sz="2300"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93" name="Google Shape;93;p15"/>
            <p:cNvSpPr/>
            <p:nvPr/>
          </p:nvSpPr>
          <p:spPr>
            <a:xfrm rot="5401157">
              <a:off x="-1017300" y="9036750"/>
              <a:ext cx="2673000" cy="6375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5"/>
            <p:cNvSpPr txBox="1"/>
            <p:nvPr/>
          </p:nvSpPr>
          <p:spPr>
            <a:xfrm>
              <a:off x="70200" y="8355000"/>
              <a:ext cx="498000" cy="1600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300">
                  <a:latin typeface="DFKai-SB"/>
                  <a:ea typeface="DFKai-SB"/>
                  <a:cs typeface="DFKai-SB"/>
                  <a:sym typeface="DFKai-SB"/>
                </a:rPr>
                <a:t>作品展覽</a:t>
              </a:r>
              <a:endParaRPr sz="2300"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95" name="Google Shape;95;p15"/>
            <p:cNvSpPr/>
            <p:nvPr/>
          </p:nvSpPr>
          <p:spPr>
            <a:xfrm rot="5401157">
              <a:off x="-1017300" y="3713250"/>
              <a:ext cx="2673000" cy="6375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5"/>
            <p:cNvSpPr txBox="1"/>
            <p:nvPr/>
          </p:nvSpPr>
          <p:spPr>
            <a:xfrm>
              <a:off x="92500" y="3028900"/>
              <a:ext cx="498000" cy="200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/>
                <a:t>季節</a:t>
              </a:r>
              <a:r>
                <a:rPr lang="zh-TW" sz="2300">
                  <a:latin typeface="DFKai-SB"/>
                  <a:ea typeface="DFKai-SB"/>
                  <a:cs typeface="DFKai-SB"/>
                  <a:sym typeface="DFKai-SB"/>
                </a:rPr>
                <a:t>限</a:t>
              </a:r>
              <a:r>
                <a:rPr lang="zh-TW" sz="2400"/>
                <a:t>定</a:t>
              </a:r>
              <a:endParaRPr sz="2400"/>
            </a:p>
          </p:txBody>
        </p:sp>
      </p:grpSp>
      <p:sp>
        <p:nvSpPr>
          <p:cNvPr id="97" name="Google Shape;97;p15"/>
          <p:cNvSpPr txBox="1"/>
          <p:nvPr/>
        </p:nvSpPr>
        <p:spPr>
          <a:xfrm>
            <a:off x="2637050" y="5727142"/>
            <a:ext cx="120960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5"/>
          <p:cNvSpPr txBox="1"/>
          <p:nvPr/>
        </p:nvSpPr>
        <p:spPr>
          <a:xfrm>
            <a:off x="805475" y="10156325"/>
            <a:ext cx="4572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0000"/>
                </a:solidFill>
              </a:rPr>
              <a:t>感謝 黃正吉 主任提供資訊</a:t>
            </a:r>
            <a:endParaRPr sz="24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A84F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6"/>
          <p:cNvPicPr preferRelativeResize="0"/>
          <p:nvPr/>
        </p:nvPicPr>
        <p:blipFill rotWithShape="1">
          <a:blip r:embed="rId3">
            <a:alphaModFix/>
          </a:blip>
          <a:srcRect l="2731" r="20546" b="1797"/>
          <a:stretch/>
        </p:blipFill>
        <p:spPr>
          <a:xfrm rot="10800000">
            <a:off x="9719350" y="6572929"/>
            <a:ext cx="5400648" cy="4119073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6"/>
          <p:cNvSpPr/>
          <p:nvPr/>
        </p:nvSpPr>
        <p:spPr>
          <a:xfrm>
            <a:off x="2846392" y="707525"/>
            <a:ext cx="9427209" cy="124713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1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DotGothic16"/>
              </a:rPr>
              <a:t>運動會  的由來</a:t>
            </a:r>
          </a:p>
        </p:txBody>
      </p:sp>
      <p:sp>
        <p:nvSpPr>
          <p:cNvPr id="105" name="Google Shape;105;p16"/>
          <p:cNvSpPr txBox="1"/>
          <p:nvPr/>
        </p:nvSpPr>
        <p:spPr>
          <a:xfrm>
            <a:off x="975975" y="2456725"/>
            <a:ext cx="6152700" cy="6372300"/>
          </a:xfrm>
          <a:prstGeom prst="rect">
            <a:avLst/>
          </a:prstGeom>
          <a:noFill/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lt1"/>
                </a:solidFill>
                <a:latin typeface="Kosugi Maru"/>
                <a:ea typeface="Kosugi Maru"/>
                <a:cs typeface="Kosugi Maru"/>
                <a:sym typeface="Kosugi Maru"/>
              </a:rPr>
              <a:t>三校聯合</a:t>
            </a:r>
            <a:endParaRPr sz="3600">
              <a:solidFill>
                <a:schemeClr val="lt1"/>
              </a:solidFill>
              <a:latin typeface="Kosugi Maru"/>
              <a:ea typeface="Kosugi Maru"/>
              <a:cs typeface="Kosugi Maru"/>
              <a:sym typeface="Kosugi Mar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chemeClr val="lt1"/>
                </a:solidFill>
                <a:latin typeface="Kosugi Maru"/>
                <a:ea typeface="Kosugi Maru"/>
                <a:cs typeface="Kosugi Maru"/>
                <a:sym typeface="Kosugi Maru"/>
              </a:rPr>
              <a:t>你可能很好奇我們為什麼要三個學校一起辦運動會</a:t>
            </a:r>
            <a:r>
              <a:rPr lang="zh-TW" sz="3000" b="1">
                <a:solidFill>
                  <a:schemeClr val="lt1"/>
                </a:solidFill>
                <a:latin typeface="PMingLiu"/>
                <a:ea typeface="PMingLiu"/>
                <a:cs typeface="PMingLiu"/>
                <a:sym typeface="PMingLiu"/>
              </a:rPr>
              <a:t>。</a:t>
            </a:r>
            <a:endParaRPr sz="3000" b="1">
              <a:solidFill>
                <a:schemeClr val="lt1"/>
              </a:solidFill>
              <a:latin typeface="PMingLiu"/>
              <a:ea typeface="PMingLiu"/>
              <a:cs typeface="PMingLiu"/>
              <a:sym typeface="PMingLi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chemeClr val="lt1"/>
                </a:solidFill>
                <a:latin typeface="Kosugi Maru"/>
                <a:ea typeface="Kosugi Maru"/>
                <a:cs typeface="Kosugi Maru"/>
                <a:sym typeface="Kosugi Maru"/>
              </a:rPr>
              <a:t>後來我們問了主任</a:t>
            </a:r>
            <a:r>
              <a:rPr lang="zh-TW" sz="3000">
                <a:solidFill>
                  <a:schemeClr val="lt1"/>
                </a:solidFill>
                <a:latin typeface="PMingLiu"/>
                <a:ea typeface="PMingLiu"/>
                <a:cs typeface="PMingLiu"/>
                <a:sym typeface="PMingLiu"/>
              </a:rPr>
              <a:t>，</a:t>
            </a:r>
            <a:r>
              <a:rPr lang="zh-TW" sz="3000">
                <a:solidFill>
                  <a:schemeClr val="lt1"/>
                </a:solidFill>
                <a:latin typeface="Kosugi Maru"/>
                <a:ea typeface="Kosugi Maru"/>
                <a:cs typeface="Kosugi Maru"/>
                <a:sym typeface="Kosugi Maru"/>
              </a:rPr>
              <a:t>原來是因為我們學校人太少</a:t>
            </a:r>
            <a:r>
              <a:rPr lang="zh-TW" sz="3000">
                <a:solidFill>
                  <a:schemeClr val="lt1"/>
                </a:solidFill>
                <a:latin typeface="PMingLiu"/>
                <a:ea typeface="PMingLiu"/>
                <a:cs typeface="PMingLiu"/>
                <a:sym typeface="PMingLiu"/>
              </a:rPr>
              <a:t>，</a:t>
            </a:r>
            <a:r>
              <a:rPr lang="zh-TW" sz="3000">
                <a:solidFill>
                  <a:schemeClr val="lt1"/>
                </a:solidFill>
                <a:latin typeface="Kosugi Maru"/>
                <a:ea typeface="Kosugi Maru"/>
                <a:cs typeface="Kosugi Maru"/>
                <a:sym typeface="Kosugi Maru"/>
              </a:rPr>
              <a:t>所以決定三個學校一起辦運動會</a:t>
            </a:r>
            <a:r>
              <a:rPr lang="zh-TW" sz="3000">
                <a:solidFill>
                  <a:schemeClr val="lt1"/>
                </a:solidFill>
                <a:latin typeface="PMingLiu"/>
                <a:ea typeface="PMingLiu"/>
                <a:cs typeface="PMingLiu"/>
                <a:sym typeface="PMingLiu"/>
              </a:rPr>
              <a:t>。</a:t>
            </a:r>
            <a:endParaRPr sz="3000">
              <a:solidFill>
                <a:schemeClr val="lt1"/>
              </a:solidFill>
              <a:latin typeface="Kosugi Maru"/>
              <a:ea typeface="Kosugi Maru"/>
              <a:cs typeface="Kosugi Maru"/>
              <a:sym typeface="Kosugi Mar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lt1"/>
              </a:solidFill>
              <a:latin typeface="Kosugi Maru"/>
              <a:ea typeface="Kosugi Maru"/>
              <a:cs typeface="Kosugi Maru"/>
              <a:sym typeface="Kosugi Mar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lt1"/>
              </a:solidFill>
              <a:latin typeface="Kosugi Maru"/>
              <a:ea typeface="Kosugi Maru"/>
              <a:cs typeface="Kosugi Maru"/>
              <a:sym typeface="Kosugi Mar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lt1"/>
                </a:solidFill>
                <a:latin typeface="Kosugi Maru"/>
                <a:ea typeface="Kosugi Maru"/>
                <a:cs typeface="Kosugi Maru"/>
                <a:sym typeface="Kosugi Maru"/>
              </a:rPr>
              <a:t>攤販的由來</a:t>
            </a:r>
            <a:endParaRPr sz="3600">
              <a:solidFill>
                <a:schemeClr val="lt1"/>
              </a:solidFill>
              <a:latin typeface="Kosugi Maru"/>
              <a:ea typeface="Kosugi Maru"/>
              <a:cs typeface="Kosugi Maru"/>
              <a:sym typeface="Kosugi Mar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chemeClr val="lt1"/>
                </a:solidFill>
                <a:latin typeface="Kosugi Maru"/>
                <a:ea typeface="Kosugi Maru"/>
                <a:cs typeface="Kosugi Maru"/>
                <a:sym typeface="Kosugi Maru"/>
              </a:rPr>
              <a:t>你發現了嗎？我們運動會的時候有許多攤販</a:t>
            </a:r>
            <a:r>
              <a:rPr lang="zh-TW" sz="3000">
                <a:solidFill>
                  <a:schemeClr val="lt1"/>
                </a:solidFill>
                <a:latin typeface="PMingLiu"/>
                <a:ea typeface="PMingLiu"/>
                <a:cs typeface="PMingLiu"/>
                <a:sym typeface="PMingLiu"/>
              </a:rPr>
              <a:t>，</a:t>
            </a:r>
            <a:r>
              <a:rPr lang="zh-TW" sz="3000">
                <a:solidFill>
                  <a:schemeClr val="lt1"/>
                </a:solidFill>
                <a:latin typeface="Kosugi Maru"/>
                <a:ea typeface="Kosugi Maru"/>
                <a:cs typeface="Kosugi Maru"/>
                <a:sym typeface="Kosugi Maru"/>
              </a:rPr>
              <a:t>有些是公益的</a:t>
            </a:r>
            <a:r>
              <a:rPr lang="zh-TW" sz="3000">
                <a:solidFill>
                  <a:schemeClr val="lt1"/>
                </a:solidFill>
                <a:latin typeface="PMingLiu"/>
                <a:ea typeface="PMingLiu"/>
                <a:cs typeface="PMingLiu"/>
                <a:sym typeface="PMingLiu"/>
              </a:rPr>
              <a:t>，</a:t>
            </a:r>
            <a:r>
              <a:rPr lang="zh-TW" sz="3000">
                <a:solidFill>
                  <a:schemeClr val="lt1"/>
                </a:solidFill>
                <a:latin typeface="Kosugi Maru"/>
                <a:ea typeface="Kosugi Maru"/>
                <a:cs typeface="Kosugi Maru"/>
                <a:sym typeface="Kosugi Maru"/>
              </a:rPr>
              <a:t>有些是學校發邀請卡給攤販</a:t>
            </a:r>
            <a:r>
              <a:rPr lang="zh-TW" sz="3000">
                <a:solidFill>
                  <a:schemeClr val="lt1"/>
                </a:solidFill>
                <a:latin typeface="PMingLiu"/>
                <a:ea typeface="PMingLiu"/>
                <a:cs typeface="PMingLiu"/>
                <a:sym typeface="PMingLiu"/>
              </a:rPr>
              <a:t>，</a:t>
            </a:r>
            <a:r>
              <a:rPr lang="zh-TW" sz="3000">
                <a:solidFill>
                  <a:schemeClr val="lt1"/>
                </a:solidFill>
                <a:latin typeface="Kosugi Maru"/>
                <a:ea typeface="Kosugi Maru"/>
                <a:cs typeface="Kosugi Maru"/>
                <a:sym typeface="Kosugi Maru"/>
              </a:rPr>
              <a:t>讓他們來賺錢</a:t>
            </a:r>
            <a:r>
              <a:rPr lang="zh-TW" sz="3000">
                <a:solidFill>
                  <a:schemeClr val="lt1"/>
                </a:solidFill>
                <a:latin typeface="PMingLiu"/>
                <a:ea typeface="PMingLiu"/>
                <a:cs typeface="PMingLiu"/>
                <a:sym typeface="PMingLiu"/>
              </a:rPr>
              <a:t>。</a:t>
            </a:r>
            <a:endParaRPr sz="3000">
              <a:solidFill>
                <a:schemeClr val="lt1"/>
              </a:solidFill>
              <a:latin typeface="Kosugi Maru"/>
              <a:ea typeface="Kosugi Maru"/>
              <a:cs typeface="Kosugi Maru"/>
              <a:sym typeface="Kosugi Maru"/>
            </a:endParaRPr>
          </a:p>
        </p:txBody>
      </p:sp>
      <p:grpSp>
        <p:nvGrpSpPr>
          <p:cNvPr id="106" name="Google Shape;106;p16"/>
          <p:cNvGrpSpPr/>
          <p:nvPr/>
        </p:nvGrpSpPr>
        <p:grpSpPr>
          <a:xfrm>
            <a:off x="0" y="152400"/>
            <a:ext cx="638400" cy="10692000"/>
            <a:chOff x="0" y="0"/>
            <a:chExt cx="638400" cy="10692000"/>
          </a:xfrm>
        </p:grpSpPr>
        <p:grpSp>
          <p:nvGrpSpPr>
            <p:cNvPr id="107" name="Google Shape;107;p16"/>
            <p:cNvGrpSpPr/>
            <p:nvPr/>
          </p:nvGrpSpPr>
          <p:grpSpPr>
            <a:xfrm>
              <a:off x="0" y="5346000"/>
              <a:ext cx="638400" cy="2673000"/>
              <a:chOff x="0" y="5346000"/>
              <a:chExt cx="638400" cy="2673000"/>
            </a:xfrm>
          </p:grpSpPr>
          <p:sp>
            <p:nvSpPr>
              <p:cNvPr id="108" name="Google Shape;108;p16"/>
              <p:cNvSpPr/>
              <p:nvPr/>
            </p:nvSpPr>
            <p:spPr>
              <a:xfrm rot="5401157">
                <a:off x="-1017300" y="6363750"/>
                <a:ext cx="2673000" cy="637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16"/>
              <p:cNvSpPr txBox="1"/>
              <p:nvPr/>
            </p:nvSpPr>
            <p:spPr>
              <a:xfrm>
                <a:off x="70200" y="5682000"/>
                <a:ext cx="498000" cy="160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2300">
                    <a:latin typeface="DFKai-SB"/>
                    <a:ea typeface="DFKai-SB"/>
                    <a:cs typeface="DFKai-SB"/>
                    <a:sym typeface="DFKai-SB"/>
                  </a:rPr>
                  <a:t>保健專欄</a:t>
                </a:r>
                <a:endParaRPr sz="2300">
                  <a:latin typeface="DFKai-SB"/>
                  <a:ea typeface="DFKai-SB"/>
                  <a:cs typeface="DFKai-SB"/>
                  <a:sym typeface="DFKai-SB"/>
                </a:endParaRPr>
              </a:p>
            </p:txBody>
          </p:sp>
        </p:grpSp>
        <p:sp>
          <p:nvSpPr>
            <p:cNvPr id="110" name="Google Shape;110;p16"/>
            <p:cNvSpPr/>
            <p:nvPr/>
          </p:nvSpPr>
          <p:spPr>
            <a:xfrm rot="5401157">
              <a:off x="-1017300" y="1017750"/>
              <a:ext cx="2673000" cy="6375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4C2F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6"/>
            <p:cNvSpPr txBox="1"/>
            <p:nvPr/>
          </p:nvSpPr>
          <p:spPr>
            <a:xfrm>
              <a:off x="70200" y="336000"/>
              <a:ext cx="498000" cy="160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300">
                  <a:latin typeface="DFKai-SB"/>
                  <a:ea typeface="DFKai-SB"/>
                  <a:cs typeface="DFKai-SB"/>
                  <a:sym typeface="DFKai-SB"/>
                </a:rPr>
                <a:t>校園偵探</a:t>
              </a:r>
              <a:endParaRPr sz="2300"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112" name="Google Shape;112;p16"/>
            <p:cNvSpPr/>
            <p:nvPr/>
          </p:nvSpPr>
          <p:spPr>
            <a:xfrm rot="5401157">
              <a:off x="-1017300" y="9036750"/>
              <a:ext cx="2673000" cy="6375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6"/>
            <p:cNvSpPr txBox="1"/>
            <p:nvPr/>
          </p:nvSpPr>
          <p:spPr>
            <a:xfrm>
              <a:off x="70200" y="8355000"/>
              <a:ext cx="498000" cy="1600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300">
                  <a:latin typeface="DFKai-SB"/>
                  <a:ea typeface="DFKai-SB"/>
                  <a:cs typeface="DFKai-SB"/>
                  <a:sym typeface="DFKai-SB"/>
                </a:rPr>
                <a:t>作品展覽</a:t>
              </a:r>
              <a:endParaRPr sz="2300"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114" name="Google Shape;114;p16"/>
            <p:cNvSpPr/>
            <p:nvPr/>
          </p:nvSpPr>
          <p:spPr>
            <a:xfrm rot="5401157">
              <a:off x="-1017300" y="3713250"/>
              <a:ext cx="2673000" cy="6375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6"/>
            <p:cNvSpPr txBox="1"/>
            <p:nvPr/>
          </p:nvSpPr>
          <p:spPr>
            <a:xfrm>
              <a:off x="92500" y="3028906"/>
              <a:ext cx="235500" cy="2001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/>
                <a:t>季節限定</a:t>
              </a:r>
              <a:endParaRPr sz="2400"/>
            </a:p>
          </p:txBody>
        </p:sp>
      </p:grpSp>
      <p:sp>
        <p:nvSpPr>
          <p:cNvPr id="116" name="Google Shape;116;p16"/>
          <p:cNvSpPr txBox="1"/>
          <p:nvPr/>
        </p:nvSpPr>
        <p:spPr>
          <a:xfrm>
            <a:off x="805475" y="10156325"/>
            <a:ext cx="4572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0000"/>
                </a:solidFill>
              </a:rPr>
              <a:t>感謝 黃正吉 主任提供資訊</a:t>
            </a:r>
            <a:endParaRPr sz="24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FF83"/>
            </a:gs>
            <a:gs pos="100000">
              <a:srgbClr val="E3F609"/>
            </a:gs>
          </a:gsLst>
          <a:lin ang="5400012" scaled="0"/>
        </a:gra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7"/>
          <p:cNvPicPr preferRelativeResize="0"/>
          <p:nvPr/>
        </p:nvPicPr>
        <p:blipFill rotWithShape="1">
          <a:blip r:embed="rId3">
            <a:alphaModFix/>
          </a:blip>
          <a:srcRect l="19317" t="2045" r="13374" b="11261"/>
          <a:stretch/>
        </p:blipFill>
        <p:spPr>
          <a:xfrm rot="10800000">
            <a:off x="10020452" y="5918900"/>
            <a:ext cx="5099548" cy="4773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7"/>
          <p:cNvSpPr/>
          <p:nvPr/>
        </p:nvSpPr>
        <p:spPr>
          <a:xfrm>
            <a:off x="1816541" y="331850"/>
            <a:ext cx="11486901" cy="121778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Reggae One"/>
              </a:rPr>
              <a:t>運動會的  事前準備</a:t>
            </a:r>
          </a:p>
        </p:txBody>
      </p:sp>
      <p:sp>
        <p:nvSpPr>
          <p:cNvPr id="123" name="Google Shape;123;p17"/>
          <p:cNvSpPr/>
          <p:nvPr/>
        </p:nvSpPr>
        <p:spPr>
          <a:xfrm>
            <a:off x="9836275" y="2239213"/>
            <a:ext cx="5099700" cy="29901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" name="Google Shape;124;p17"/>
          <p:cNvGrpSpPr/>
          <p:nvPr/>
        </p:nvGrpSpPr>
        <p:grpSpPr>
          <a:xfrm>
            <a:off x="0" y="0"/>
            <a:ext cx="638400" cy="10692000"/>
            <a:chOff x="0" y="0"/>
            <a:chExt cx="638400" cy="10692000"/>
          </a:xfrm>
        </p:grpSpPr>
        <p:grpSp>
          <p:nvGrpSpPr>
            <p:cNvPr id="125" name="Google Shape;125;p17"/>
            <p:cNvGrpSpPr/>
            <p:nvPr/>
          </p:nvGrpSpPr>
          <p:grpSpPr>
            <a:xfrm>
              <a:off x="0" y="5346000"/>
              <a:ext cx="638400" cy="2673000"/>
              <a:chOff x="0" y="5346000"/>
              <a:chExt cx="638400" cy="2673000"/>
            </a:xfrm>
          </p:grpSpPr>
          <p:sp>
            <p:nvSpPr>
              <p:cNvPr id="126" name="Google Shape;126;p17"/>
              <p:cNvSpPr/>
              <p:nvPr/>
            </p:nvSpPr>
            <p:spPr>
              <a:xfrm rot="5401157">
                <a:off x="-1017300" y="6363750"/>
                <a:ext cx="2673000" cy="637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17"/>
              <p:cNvSpPr txBox="1"/>
              <p:nvPr/>
            </p:nvSpPr>
            <p:spPr>
              <a:xfrm>
                <a:off x="70200" y="5682000"/>
                <a:ext cx="498000" cy="160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2300">
                    <a:latin typeface="DFKai-SB"/>
                    <a:ea typeface="DFKai-SB"/>
                    <a:cs typeface="DFKai-SB"/>
                    <a:sym typeface="DFKai-SB"/>
                  </a:rPr>
                  <a:t>保健專欄</a:t>
                </a:r>
                <a:endParaRPr sz="2300">
                  <a:latin typeface="DFKai-SB"/>
                  <a:ea typeface="DFKai-SB"/>
                  <a:cs typeface="DFKai-SB"/>
                  <a:sym typeface="DFKai-SB"/>
                </a:endParaRPr>
              </a:p>
            </p:txBody>
          </p:sp>
        </p:grpSp>
        <p:sp>
          <p:nvSpPr>
            <p:cNvPr id="128" name="Google Shape;128;p17"/>
            <p:cNvSpPr/>
            <p:nvPr/>
          </p:nvSpPr>
          <p:spPr>
            <a:xfrm rot="5401157">
              <a:off x="-1017300" y="1017750"/>
              <a:ext cx="2673000" cy="6375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4C2F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 txBox="1"/>
            <p:nvPr/>
          </p:nvSpPr>
          <p:spPr>
            <a:xfrm>
              <a:off x="70200" y="336000"/>
              <a:ext cx="498000" cy="160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300">
                  <a:latin typeface="DFKai-SB"/>
                  <a:ea typeface="DFKai-SB"/>
                  <a:cs typeface="DFKai-SB"/>
                  <a:sym typeface="DFKai-SB"/>
                </a:rPr>
                <a:t>校園偵探</a:t>
              </a:r>
              <a:endParaRPr sz="2300"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130" name="Google Shape;130;p17"/>
            <p:cNvSpPr/>
            <p:nvPr/>
          </p:nvSpPr>
          <p:spPr>
            <a:xfrm rot="5401157">
              <a:off x="-1017300" y="9036750"/>
              <a:ext cx="2673000" cy="6375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7"/>
            <p:cNvSpPr txBox="1"/>
            <p:nvPr/>
          </p:nvSpPr>
          <p:spPr>
            <a:xfrm>
              <a:off x="70200" y="8355000"/>
              <a:ext cx="498000" cy="1600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300">
                  <a:latin typeface="DFKai-SB"/>
                  <a:ea typeface="DFKai-SB"/>
                  <a:cs typeface="DFKai-SB"/>
                  <a:sym typeface="DFKai-SB"/>
                </a:rPr>
                <a:t>作品展覽</a:t>
              </a:r>
              <a:endParaRPr sz="2300"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132" name="Google Shape;132;p17"/>
            <p:cNvSpPr/>
            <p:nvPr/>
          </p:nvSpPr>
          <p:spPr>
            <a:xfrm rot="5401157">
              <a:off x="-1017300" y="3713250"/>
              <a:ext cx="2673000" cy="6375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7"/>
            <p:cNvSpPr txBox="1"/>
            <p:nvPr/>
          </p:nvSpPr>
          <p:spPr>
            <a:xfrm>
              <a:off x="92500" y="3028906"/>
              <a:ext cx="235500" cy="2001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/>
                <a:t>季節限定</a:t>
              </a:r>
              <a:endParaRPr sz="2400"/>
            </a:p>
          </p:txBody>
        </p:sp>
      </p:grpSp>
      <p:sp>
        <p:nvSpPr>
          <p:cNvPr id="134" name="Google Shape;134;p17"/>
          <p:cNvSpPr/>
          <p:nvPr/>
        </p:nvSpPr>
        <p:spPr>
          <a:xfrm>
            <a:off x="1042500" y="1985875"/>
            <a:ext cx="6152700" cy="6153000"/>
          </a:xfrm>
          <a:prstGeom prst="wedgeRectCallout">
            <a:avLst>
              <a:gd name="adj1" fmla="val -33976"/>
              <a:gd name="adj2" fmla="val 77962"/>
            </a:avLst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Kosugi Maru"/>
                <a:ea typeface="Kosugi Maru"/>
                <a:cs typeface="Kosugi Maru"/>
                <a:sym typeface="Kosugi Maru"/>
              </a:rPr>
              <a:t>制服的設計</a:t>
            </a:r>
            <a:endParaRPr sz="3600">
              <a:solidFill>
                <a:schemeClr val="dk1"/>
              </a:solidFill>
              <a:latin typeface="Kosugi Maru"/>
              <a:ea typeface="Kosugi Maru"/>
              <a:cs typeface="Kosugi Maru"/>
              <a:sym typeface="Kosugi Mar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chemeClr val="dk1"/>
                </a:solidFill>
                <a:latin typeface="Kosugi Maru"/>
                <a:ea typeface="Kosugi Maru"/>
                <a:cs typeface="Kosugi Maru"/>
                <a:sym typeface="Kosugi Maru"/>
              </a:rPr>
              <a:t>我們的制服上總是有個猴子的圖案</a:t>
            </a:r>
            <a:r>
              <a:rPr lang="zh-TW" sz="3000">
                <a:solidFill>
                  <a:schemeClr val="dk1"/>
                </a:solidFill>
                <a:latin typeface="PMingLiu"/>
                <a:ea typeface="PMingLiu"/>
                <a:cs typeface="PMingLiu"/>
                <a:sym typeface="PMingLiu"/>
              </a:rPr>
              <a:t>，</a:t>
            </a:r>
            <a:r>
              <a:rPr lang="zh-TW" sz="3000">
                <a:solidFill>
                  <a:schemeClr val="dk1"/>
                </a:solidFill>
                <a:latin typeface="Kosugi Maru"/>
                <a:ea typeface="Kosugi Maru"/>
                <a:cs typeface="Kosugi Maru"/>
                <a:sym typeface="Kosugi Maru"/>
              </a:rPr>
              <a:t>為什麼用猴子呢？</a:t>
            </a:r>
            <a:endParaRPr sz="3000">
              <a:solidFill>
                <a:schemeClr val="dk1"/>
              </a:solidFill>
              <a:latin typeface="Kosugi Maru"/>
              <a:ea typeface="Kosugi Maru"/>
              <a:cs typeface="Kosugi Maru"/>
              <a:sym typeface="Kosugi Mar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chemeClr val="dk1"/>
                </a:solidFill>
                <a:latin typeface="Kosugi Maru"/>
                <a:ea typeface="Kosugi Maru"/>
                <a:cs typeface="Kosugi Maru"/>
                <a:sym typeface="Kosugi Maru"/>
              </a:rPr>
              <a:t>原來是因為猴子是北源的特色</a:t>
            </a:r>
            <a:r>
              <a:rPr lang="zh-TW" sz="3000">
                <a:solidFill>
                  <a:schemeClr val="dk1"/>
                </a:solidFill>
                <a:latin typeface="PMingLiu"/>
                <a:ea typeface="PMingLiu"/>
                <a:cs typeface="PMingLiu"/>
                <a:sym typeface="PMingLiu"/>
              </a:rPr>
              <a:t>。</a:t>
            </a:r>
            <a:endParaRPr sz="3000">
              <a:solidFill>
                <a:schemeClr val="dk1"/>
              </a:solidFill>
              <a:latin typeface="Kosugi Maru"/>
              <a:ea typeface="Kosugi Maru"/>
              <a:cs typeface="Kosugi Maru"/>
              <a:sym typeface="Kosugi Mar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Kosugi Maru"/>
              <a:ea typeface="Kosugi Maru"/>
              <a:cs typeface="Kosugi Maru"/>
              <a:sym typeface="Kosugi Mar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Kosugi Maru"/>
                <a:ea typeface="Kosugi Maru"/>
                <a:cs typeface="Kosugi Maru"/>
                <a:sym typeface="Kosugi Maru"/>
              </a:rPr>
              <a:t>獎品資訊</a:t>
            </a:r>
            <a:endParaRPr sz="3600">
              <a:solidFill>
                <a:schemeClr val="dk1"/>
              </a:solidFill>
              <a:latin typeface="Kosugi Maru"/>
              <a:ea typeface="Kosugi Maru"/>
              <a:cs typeface="Kosugi Maru"/>
              <a:sym typeface="Kosugi Mar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chemeClr val="dk1"/>
                </a:solidFill>
                <a:latin typeface="Kosugi Maru"/>
                <a:ea typeface="Kosugi Maru"/>
                <a:cs typeface="Kosugi Maru"/>
                <a:sym typeface="Kosugi Maru"/>
              </a:rPr>
              <a:t>獎品是按照年齡等條件分配</a:t>
            </a:r>
            <a:endParaRPr sz="2900">
              <a:solidFill>
                <a:schemeClr val="dk1"/>
              </a:solidFill>
              <a:latin typeface="Kosugi Maru"/>
              <a:ea typeface="Kosugi Maru"/>
              <a:cs typeface="Kosugi Maru"/>
              <a:sym typeface="Kosugi Maru"/>
            </a:endParaRPr>
          </a:p>
        </p:txBody>
      </p:sp>
      <p:sp>
        <p:nvSpPr>
          <p:cNvPr id="135" name="Google Shape;135;p17"/>
          <p:cNvSpPr txBox="1"/>
          <p:nvPr/>
        </p:nvSpPr>
        <p:spPr>
          <a:xfrm>
            <a:off x="805475" y="10156325"/>
            <a:ext cx="4572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0000"/>
                </a:solidFill>
              </a:rPr>
              <a:t>感謝 黃正吉 主任提供資訊</a:t>
            </a:r>
            <a:endParaRPr sz="24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8"/>
          <p:cNvSpPr/>
          <p:nvPr/>
        </p:nvSpPr>
        <p:spPr>
          <a:xfrm>
            <a:off x="4541937" y="246675"/>
            <a:ext cx="6036128" cy="155332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3810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Dela Gothic One"/>
              </a:rPr>
              <a:t>校園偵探</a:t>
            </a:r>
          </a:p>
        </p:txBody>
      </p:sp>
      <p:sp>
        <p:nvSpPr>
          <p:cNvPr id="141" name="Google Shape;141;p18"/>
          <p:cNvSpPr txBox="1"/>
          <p:nvPr/>
        </p:nvSpPr>
        <p:spPr>
          <a:xfrm>
            <a:off x="1143900" y="2086900"/>
            <a:ext cx="62211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latin typeface="Kosugi Maru"/>
                <a:ea typeface="Kosugi Maru"/>
                <a:cs typeface="Kosugi Maru"/>
                <a:sym typeface="Kosugi Maru"/>
              </a:rPr>
              <a:t>這是只有高手才會的題目</a:t>
            </a:r>
            <a:r>
              <a:rPr lang="zh-TW" sz="3600">
                <a:latin typeface="PMingLiu"/>
                <a:ea typeface="PMingLiu"/>
                <a:cs typeface="PMingLiu"/>
                <a:sym typeface="PMingLiu"/>
              </a:rPr>
              <a:t>，</a:t>
            </a:r>
            <a:r>
              <a:rPr lang="zh-TW" sz="3600">
                <a:latin typeface="Kosugi Maru"/>
                <a:ea typeface="Kosugi Maru"/>
                <a:cs typeface="Kosugi Maru"/>
                <a:sym typeface="Kosugi Maru"/>
              </a:rPr>
              <a:t>快來挑戰吧！</a:t>
            </a:r>
            <a:endParaRPr sz="3600">
              <a:latin typeface="Kosugi Maru"/>
              <a:ea typeface="Kosugi Maru"/>
              <a:cs typeface="Kosugi Maru"/>
              <a:sym typeface="Kosugi Maru"/>
            </a:endParaRPr>
          </a:p>
        </p:txBody>
      </p:sp>
      <p:grpSp>
        <p:nvGrpSpPr>
          <p:cNvPr id="142" name="Google Shape;142;p18"/>
          <p:cNvGrpSpPr/>
          <p:nvPr/>
        </p:nvGrpSpPr>
        <p:grpSpPr>
          <a:xfrm>
            <a:off x="0" y="0"/>
            <a:ext cx="638400" cy="10692000"/>
            <a:chOff x="0" y="0"/>
            <a:chExt cx="638400" cy="10692000"/>
          </a:xfrm>
        </p:grpSpPr>
        <p:grpSp>
          <p:nvGrpSpPr>
            <p:cNvPr id="143" name="Google Shape;143;p18"/>
            <p:cNvGrpSpPr/>
            <p:nvPr/>
          </p:nvGrpSpPr>
          <p:grpSpPr>
            <a:xfrm>
              <a:off x="0" y="5346000"/>
              <a:ext cx="638400" cy="2673000"/>
              <a:chOff x="0" y="5346000"/>
              <a:chExt cx="638400" cy="2673000"/>
            </a:xfrm>
          </p:grpSpPr>
          <p:sp>
            <p:nvSpPr>
              <p:cNvPr id="144" name="Google Shape;144;p18"/>
              <p:cNvSpPr/>
              <p:nvPr/>
            </p:nvSpPr>
            <p:spPr>
              <a:xfrm rot="5401157">
                <a:off x="-1017300" y="6363750"/>
                <a:ext cx="2673000" cy="637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8"/>
              <p:cNvSpPr txBox="1"/>
              <p:nvPr/>
            </p:nvSpPr>
            <p:spPr>
              <a:xfrm>
                <a:off x="70200" y="5682000"/>
                <a:ext cx="498000" cy="160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2300">
                    <a:latin typeface="DFKai-SB"/>
                    <a:ea typeface="DFKai-SB"/>
                    <a:cs typeface="DFKai-SB"/>
                    <a:sym typeface="DFKai-SB"/>
                  </a:rPr>
                  <a:t>保健專欄</a:t>
                </a:r>
                <a:endParaRPr sz="2300">
                  <a:latin typeface="DFKai-SB"/>
                  <a:ea typeface="DFKai-SB"/>
                  <a:cs typeface="DFKai-SB"/>
                  <a:sym typeface="DFKai-SB"/>
                </a:endParaRPr>
              </a:p>
            </p:txBody>
          </p:sp>
        </p:grpSp>
        <p:sp>
          <p:nvSpPr>
            <p:cNvPr id="146" name="Google Shape;146;p18"/>
            <p:cNvSpPr/>
            <p:nvPr/>
          </p:nvSpPr>
          <p:spPr>
            <a:xfrm rot="5401157">
              <a:off x="-1017300" y="1017750"/>
              <a:ext cx="2673000" cy="6375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4C2F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8"/>
            <p:cNvSpPr txBox="1"/>
            <p:nvPr/>
          </p:nvSpPr>
          <p:spPr>
            <a:xfrm>
              <a:off x="70200" y="336000"/>
              <a:ext cx="498000" cy="160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300">
                  <a:latin typeface="DFKai-SB"/>
                  <a:ea typeface="DFKai-SB"/>
                  <a:cs typeface="DFKai-SB"/>
                  <a:sym typeface="DFKai-SB"/>
                </a:rPr>
                <a:t>校園偵探</a:t>
              </a:r>
              <a:endParaRPr sz="2300"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148" name="Google Shape;148;p18"/>
            <p:cNvSpPr/>
            <p:nvPr/>
          </p:nvSpPr>
          <p:spPr>
            <a:xfrm rot="5401157">
              <a:off x="-1017300" y="9036750"/>
              <a:ext cx="2673000" cy="6375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8"/>
            <p:cNvSpPr txBox="1"/>
            <p:nvPr/>
          </p:nvSpPr>
          <p:spPr>
            <a:xfrm>
              <a:off x="70200" y="8355000"/>
              <a:ext cx="498000" cy="1600875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300">
                  <a:latin typeface="DFKai-SB"/>
                  <a:ea typeface="DFKai-SB"/>
                  <a:cs typeface="DFKai-SB"/>
                  <a:sym typeface="DFKai-SB"/>
                </a:rPr>
                <a:t>作品展覽</a:t>
              </a:r>
              <a:endParaRPr sz="2300"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150" name="Google Shape;150;p18"/>
            <p:cNvSpPr/>
            <p:nvPr/>
          </p:nvSpPr>
          <p:spPr>
            <a:xfrm rot="5401157">
              <a:off x="-1017300" y="3713250"/>
              <a:ext cx="2673000" cy="6375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8"/>
            <p:cNvSpPr txBox="1"/>
            <p:nvPr/>
          </p:nvSpPr>
          <p:spPr>
            <a:xfrm>
              <a:off x="92500" y="3028906"/>
              <a:ext cx="235500" cy="2001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/>
                <a:t>季節限定</a:t>
              </a:r>
              <a:endParaRPr sz="2400"/>
            </a:p>
          </p:txBody>
        </p:sp>
      </p:grpSp>
      <p:grpSp>
        <p:nvGrpSpPr>
          <p:cNvPr id="152" name="Google Shape;152;p18"/>
          <p:cNvGrpSpPr/>
          <p:nvPr/>
        </p:nvGrpSpPr>
        <p:grpSpPr>
          <a:xfrm>
            <a:off x="10090586" y="5346010"/>
            <a:ext cx="5302069" cy="5346114"/>
            <a:chOff x="10591875" y="6121600"/>
            <a:chExt cx="4528200" cy="4570500"/>
          </a:xfrm>
        </p:grpSpPr>
        <p:sp>
          <p:nvSpPr>
            <p:cNvPr id="153" name="Google Shape;153;p18"/>
            <p:cNvSpPr/>
            <p:nvPr/>
          </p:nvSpPr>
          <p:spPr>
            <a:xfrm>
              <a:off x="10591875" y="6121600"/>
              <a:ext cx="4528200" cy="45705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000">
                  <a:latin typeface="Kosugi Maru"/>
                  <a:ea typeface="Kosugi Maru"/>
                  <a:cs typeface="Kosugi Maru"/>
                  <a:sym typeface="Kosugi Maru"/>
                </a:rPr>
                <a:t>QR code</a:t>
              </a:r>
              <a:endParaRPr sz="3000">
                <a:latin typeface="Kosugi Maru"/>
                <a:ea typeface="Kosugi Maru"/>
                <a:cs typeface="Kosugi Maru"/>
                <a:sym typeface="Kosugi Maru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000">
                  <a:latin typeface="Kosugi Maru"/>
                  <a:ea typeface="Kosugi Maru"/>
                  <a:cs typeface="Kosugi Maru"/>
                  <a:sym typeface="Kosugi Maru"/>
                </a:rPr>
                <a:t>掃我挑戰</a:t>
              </a:r>
              <a:endParaRPr sz="3000">
                <a:latin typeface="Kosugi Maru"/>
                <a:ea typeface="Kosugi Maru"/>
                <a:cs typeface="Kosugi Maru"/>
                <a:sym typeface="Kosugi Maru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Kosugi Maru"/>
                <a:ea typeface="Kosugi Maru"/>
                <a:cs typeface="Kosugi Maru"/>
                <a:sym typeface="Kosugi Maru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Kosugi Maru"/>
                <a:ea typeface="Kosugi Maru"/>
                <a:cs typeface="Kosugi Maru"/>
                <a:sym typeface="Kosugi Maru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Kosugi Maru"/>
                <a:ea typeface="Kosugi Maru"/>
                <a:cs typeface="Kosugi Maru"/>
                <a:sym typeface="Kosugi Maru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Kosugi Maru"/>
                <a:ea typeface="Kosugi Maru"/>
                <a:cs typeface="Kosugi Maru"/>
                <a:sym typeface="Kosugi Maru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Kosugi Maru"/>
                <a:ea typeface="Kosugi Maru"/>
                <a:cs typeface="Kosugi Maru"/>
                <a:sym typeface="Kosugi Maru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Kosugi Maru"/>
                <a:ea typeface="Kosugi Maru"/>
                <a:cs typeface="Kosugi Maru"/>
                <a:sym typeface="Kosugi Maru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Kosugi Maru"/>
                <a:ea typeface="Kosugi Maru"/>
                <a:cs typeface="Kosugi Maru"/>
                <a:sym typeface="Kosugi Maru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Kosugi Maru"/>
                <a:ea typeface="Kosugi Maru"/>
                <a:cs typeface="Kosugi Maru"/>
                <a:sym typeface="Kosugi Maru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000">
                  <a:latin typeface="Kosugi Maru"/>
                  <a:ea typeface="Kosugi Maru"/>
                  <a:cs typeface="Kosugi Maru"/>
                  <a:sym typeface="Kosugi Maru"/>
                </a:rPr>
                <a:t>或進入_____（表單網址）</a:t>
              </a:r>
              <a:endParaRPr sz="3000">
                <a:latin typeface="Kosugi Maru"/>
                <a:ea typeface="Kosugi Maru"/>
                <a:cs typeface="Kosugi Maru"/>
                <a:sym typeface="Kosugi Maru"/>
              </a:endParaRPr>
            </a:p>
          </p:txBody>
        </p:sp>
        <p:pic>
          <p:nvPicPr>
            <p:cNvPr id="154" name="Google Shape;154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1352700" y="6924700"/>
              <a:ext cx="3157700" cy="31577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5" name="Google Shape;15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91414">
            <a:off x="1405934" y="5063739"/>
            <a:ext cx="6200435" cy="4650322"/>
          </a:xfrm>
          <a:prstGeom prst="rect">
            <a:avLst/>
          </a:prstGeom>
          <a:noFill/>
          <a:ln w="152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6" name="Google Shape;15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34460">
            <a:off x="10670486" y="1717076"/>
            <a:ext cx="4142245" cy="3106676"/>
          </a:xfrm>
          <a:prstGeom prst="rect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9"/>
          <p:cNvSpPr/>
          <p:nvPr/>
        </p:nvSpPr>
        <p:spPr>
          <a:xfrm rot="5401157">
            <a:off x="-1017300" y="6363750"/>
            <a:ext cx="2673000" cy="6375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9"/>
          <p:cNvSpPr txBox="1"/>
          <p:nvPr/>
        </p:nvSpPr>
        <p:spPr>
          <a:xfrm>
            <a:off x="70200" y="5682000"/>
            <a:ext cx="498000" cy="1600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00">
                <a:latin typeface="DFKai-SB"/>
                <a:ea typeface="DFKai-SB"/>
                <a:cs typeface="DFKai-SB"/>
                <a:sym typeface="DFKai-SB"/>
              </a:rPr>
              <a:t>保健專欄</a:t>
            </a:r>
            <a:endParaRPr sz="2300"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63" name="Google Shape;163;p19"/>
          <p:cNvSpPr/>
          <p:nvPr/>
        </p:nvSpPr>
        <p:spPr>
          <a:xfrm rot="5401157">
            <a:off x="-1017300" y="1017750"/>
            <a:ext cx="2673000" cy="6375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9"/>
          <p:cNvSpPr txBox="1"/>
          <p:nvPr/>
        </p:nvSpPr>
        <p:spPr>
          <a:xfrm>
            <a:off x="70200" y="336000"/>
            <a:ext cx="498000" cy="1600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00">
                <a:latin typeface="DFKai-SB"/>
                <a:ea typeface="DFKai-SB"/>
                <a:cs typeface="DFKai-SB"/>
                <a:sym typeface="DFKai-SB"/>
              </a:rPr>
              <a:t>校園偵探</a:t>
            </a:r>
            <a:endParaRPr sz="2300">
              <a:latin typeface="DFKai-SB"/>
              <a:ea typeface="DFKai-SB"/>
              <a:cs typeface="DFKai-SB"/>
              <a:sym typeface="DFKai-SB"/>
            </a:endParaRPr>
          </a:p>
        </p:txBody>
      </p:sp>
      <p:grpSp>
        <p:nvGrpSpPr>
          <p:cNvPr id="165" name="Google Shape;165;p19"/>
          <p:cNvGrpSpPr/>
          <p:nvPr/>
        </p:nvGrpSpPr>
        <p:grpSpPr>
          <a:xfrm>
            <a:off x="0" y="8019000"/>
            <a:ext cx="638400" cy="2673000"/>
            <a:chOff x="150" y="8553600"/>
            <a:chExt cx="638400" cy="2138400"/>
          </a:xfrm>
        </p:grpSpPr>
        <p:sp>
          <p:nvSpPr>
            <p:cNvPr id="166" name="Google Shape;166;p19"/>
            <p:cNvSpPr/>
            <p:nvPr/>
          </p:nvSpPr>
          <p:spPr>
            <a:xfrm rot="5401447">
              <a:off x="-749850" y="9304050"/>
              <a:ext cx="2138400" cy="6375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9"/>
            <p:cNvSpPr txBox="1"/>
            <p:nvPr/>
          </p:nvSpPr>
          <p:spPr>
            <a:xfrm>
              <a:off x="70350" y="8822400"/>
              <a:ext cx="498000" cy="12807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300">
                  <a:latin typeface="DFKai-SB"/>
                  <a:ea typeface="DFKai-SB"/>
                  <a:cs typeface="DFKai-SB"/>
                  <a:sym typeface="DFKai-SB"/>
                </a:rPr>
                <a:t>作品展覽</a:t>
              </a:r>
              <a:endParaRPr sz="2300">
                <a:latin typeface="DFKai-SB"/>
                <a:ea typeface="DFKai-SB"/>
                <a:cs typeface="DFKai-SB"/>
                <a:sym typeface="DFKai-SB"/>
              </a:endParaRPr>
            </a:p>
          </p:txBody>
        </p:sp>
      </p:grpSp>
      <p:grpSp>
        <p:nvGrpSpPr>
          <p:cNvPr id="168" name="Google Shape;168;p19"/>
          <p:cNvGrpSpPr/>
          <p:nvPr/>
        </p:nvGrpSpPr>
        <p:grpSpPr>
          <a:xfrm>
            <a:off x="0" y="2695500"/>
            <a:ext cx="638400" cy="2673000"/>
            <a:chOff x="0" y="2695500"/>
            <a:chExt cx="638400" cy="2673000"/>
          </a:xfrm>
        </p:grpSpPr>
        <p:sp>
          <p:nvSpPr>
            <p:cNvPr id="169" name="Google Shape;169;p19"/>
            <p:cNvSpPr/>
            <p:nvPr/>
          </p:nvSpPr>
          <p:spPr>
            <a:xfrm rot="5401157">
              <a:off x="-1017300" y="3713250"/>
              <a:ext cx="2673000" cy="6375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9CB9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9"/>
            <p:cNvSpPr txBox="1"/>
            <p:nvPr/>
          </p:nvSpPr>
          <p:spPr>
            <a:xfrm>
              <a:off x="92500" y="3028906"/>
              <a:ext cx="235500" cy="2001000"/>
            </a:xfrm>
            <a:prstGeom prst="rect">
              <a:avLst/>
            </a:pr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/>
                <a:t>季節限定</a:t>
              </a:r>
              <a:endParaRPr sz="2400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0"/>
          <p:cNvSpPr/>
          <p:nvPr/>
        </p:nvSpPr>
        <p:spPr>
          <a:xfrm rot="5401157">
            <a:off x="-1017300" y="6363750"/>
            <a:ext cx="2673000" cy="6375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0"/>
          <p:cNvSpPr txBox="1"/>
          <p:nvPr/>
        </p:nvSpPr>
        <p:spPr>
          <a:xfrm>
            <a:off x="70200" y="5682000"/>
            <a:ext cx="498000" cy="16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00">
                <a:latin typeface="DFKai-SB"/>
                <a:ea typeface="DFKai-SB"/>
                <a:cs typeface="DFKai-SB"/>
                <a:sym typeface="DFKai-SB"/>
              </a:rPr>
              <a:t>保健專欄</a:t>
            </a:r>
            <a:endParaRPr sz="2300"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77" name="Google Shape;177;p20"/>
          <p:cNvSpPr/>
          <p:nvPr/>
        </p:nvSpPr>
        <p:spPr>
          <a:xfrm rot="5401157">
            <a:off x="-1017300" y="1017750"/>
            <a:ext cx="2673000" cy="6375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0"/>
          <p:cNvSpPr txBox="1"/>
          <p:nvPr/>
        </p:nvSpPr>
        <p:spPr>
          <a:xfrm>
            <a:off x="70200" y="336000"/>
            <a:ext cx="498000" cy="16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00">
                <a:latin typeface="DFKai-SB"/>
                <a:ea typeface="DFKai-SB"/>
                <a:cs typeface="DFKai-SB"/>
                <a:sym typeface="DFKai-SB"/>
              </a:rPr>
              <a:t>校園偵探</a:t>
            </a:r>
            <a:endParaRPr sz="2300">
              <a:latin typeface="DFKai-SB"/>
              <a:ea typeface="DFKai-SB"/>
              <a:cs typeface="DFKai-SB"/>
              <a:sym typeface="DFKai-SB"/>
            </a:endParaRPr>
          </a:p>
        </p:txBody>
      </p:sp>
      <p:grpSp>
        <p:nvGrpSpPr>
          <p:cNvPr id="179" name="Google Shape;179;p20"/>
          <p:cNvGrpSpPr/>
          <p:nvPr/>
        </p:nvGrpSpPr>
        <p:grpSpPr>
          <a:xfrm>
            <a:off x="0" y="8019000"/>
            <a:ext cx="638400" cy="2673000"/>
            <a:chOff x="150" y="8553600"/>
            <a:chExt cx="638400" cy="2138400"/>
          </a:xfrm>
        </p:grpSpPr>
        <p:sp>
          <p:nvSpPr>
            <p:cNvPr id="180" name="Google Shape;180;p20"/>
            <p:cNvSpPr/>
            <p:nvPr/>
          </p:nvSpPr>
          <p:spPr>
            <a:xfrm rot="5401447">
              <a:off x="-749850" y="9304050"/>
              <a:ext cx="2138400" cy="6375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0"/>
            <p:cNvSpPr txBox="1"/>
            <p:nvPr/>
          </p:nvSpPr>
          <p:spPr>
            <a:xfrm>
              <a:off x="70350" y="8822400"/>
              <a:ext cx="498000" cy="12807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300">
                  <a:latin typeface="DFKai-SB"/>
                  <a:ea typeface="DFKai-SB"/>
                  <a:cs typeface="DFKai-SB"/>
                  <a:sym typeface="DFKai-SB"/>
                </a:rPr>
                <a:t>作品展覽</a:t>
              </a:r>
              <a:endParaRPr sz="2300">
                <a:latin typeface="DFKai-SB"/>
                <a:ea typeface="DFKai-SB"/>
                <a:cs typeface="DFKai-SB"/>
                <a:sym typeface="DFKai-SB"/>
              </a:endParaRPr>
            </a:p>
          </p:txBody>
        </p:sp>
      </p:grpSp>
      <p:grpSp>
        <p:nvGrpSpPr>
          <p:cNvPr id="182" name="Google Shape;182;p20"/>
          <p:cNvGrpSpPr/>
          <p:nvPr/>
        </p:nvGrpSpPr>
        <p:grpSpPr>
          <a:xfrm>
            <a:off x="0" y="2695500"/>
            <a:ext cx="638400" cy="2673000"/>
            <a:chOff x="0" y="2695500"/>
            <a:chExt cx="638400" cy="2673000"/>
          </a:xfrm>
        </p:grpSpPr>
        <p:sp>
          <p:nvSpPr>
            <p:cNvPr id="183" name="Google Shape;183;p20"/>
            <p:cNvSpPr/>
            <p:nvPr/>
          </p:nvSpPr>
          <p:spPr>
            <a:xfrm rot="5401157">
              <a:off x="-1017300" y="3713250"/>
              <a:ext cx="2673000" cy="6375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9CB9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0"/>
            <p:cNvSpPr txBox="1"/>
            <p:nvPr/>
          </p:nvSpPr>
          <p:spPr>
            <a:xfrm>
              <a:off x="92500" y="3028906"/>
              <a:ext cx="235500" cy="2001000"/>
            </a:xfrm>
            <a:prstGeom prst="rect">
              <a:avLst/>
            </a:pr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/>
                <a:t>季節限定</a:t>
              </a:r>
              <a:endParaRPr sz="2400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FE9FB"/>
            </a:gs>
            <a:gs pos="100000">
              <a:srgbClr val="6E9BE7"/>
            </a:gs>
          </a:gsLst>
          <a:lin ang="5400012" scaled="0"/>
        </a:gra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1"/>
          <p:cNvSpPr/>
          <p:nvPr/>
        </p:nvSpPr>
        <p:spPr>
          <a:xfrm rot="5401157">
            <a:off x="-1017300" y="6363750"/>
            <a:ext cx="2673000" cy="6375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1"/>
          <p:cNvSpPr txBox="1"/>
          <p:nvPr/>
        </p:nvSpPr>
        <p:spPr>
          <a:xfrm>
            <a:off x="70200" y="5682000"/>
            <a:ext cx="498000" cy="16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00">
                <a:latin typeface="DFKai-SB"/>
                <a:ea typeface="DFKai-SB"/>
                <a:cs typeface="DFKai-SB"/>
                <a:sym typeface="DFKai-SB"/>
              </a:rPr>
              <a:t>保健專欄</a:t>
            </a:r>
            <a:endParaRPr sz="2300"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91" name="Google Shape;191;p21"/>
          <p:cNvSpPr/>
          <p:nvPr/>
        </p:nvSpPr>
        <p:spPr>
          <a:xfrm rot="5401157">
            <a:off x="-1017300" y="1017750"/>
            <a:ext cx="2673000" cy="6375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1"/>
          <p:cNvSpPr/>
          <p:nvPr/>
        </p:nvSpPr>
        <p:spPr>
          <a:xfrm rot="5401157">
            <a:off x="-1017300" y="3713250"/>
            <a:ext cx="2673000" cy="6375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1"/>
          <p:cNvSpPr txBox="1"/>
          <p:nvPr/>
        </p:nvSpPr>
        <p:spPr>
          <a:xfrm>
            <a:off x="70200" y="336000"/>
            <a:ext cx="498000" cy="16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00">
                <a:latin typeface="DFKai-SB"/>
                <a:ea typeface="DFKai-SB"/>
                <a:cs typeface="DFKai-SB"/>
                <a:sym typeface="DFKai-SB"/>
              </a:rPr>
              <a:t>校園偵探</a:t>
            </a:r>
            <a:endParaRPr sz="2300">
              <a:latin typeface="DFKai-SB"/>
              <a:ea typeface="DFKai-SB"/>
              <a:cs typeface="DFKai-SB"/>
              <a:sym typeface="DFKai-SB"/>
            </a:endParaRPr>
          </a:p>
        </p:txBody>
      </p:sp>
      <p:grpSp>
        <p:nvGrpSpPr>
          <p:cNvPr id="194" name="Google Shape;194;p21"/>
          <p:cNvGrpSpPr/>
          <p:nvPr/>
        </p:nvGrpSpPr>
        <p:grpSpPr>
          <a:xfrm>
            <a:off x="0" y="8019000"/>
            <a:ext cx="638400" cy="2673000"/>
            <a:chOff x="150" y="8553600"/>
            <a:chExt cx="638400" cy="2138400"/>
          </a:xfrm>
        </p:grpSpPr>
        <p:sp>
          <p:nvSpPr>
            <p:cNvPr id="195" name="Google Shape;195;p21"/>
            <p:cNvSpPr/>
            <p:nvPr/>
          </p:nvSpPr>
          <p:spPr>
            <a:xfrm rot="5401447">
              <a:off x="-749850" y="9304050"/>
              <a:ext cx="2138400" cy="6375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1"/>
            <p:cNvSpPr txBox="1"/>
            <p:nvPr/>
          </p:nvSpPr>
          <p:spPr>
            <a:xfrm>
              <a:off x="70350" y="8822400"/>
              <a:ext cx="498000" cy="12807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300">
                  <a:latin typeface="DFKai-SB"/>
                  <a:ea typeface="DFKai-SB"/>
                  <a:cs typeface="DFKai-SB"/>
                  <a:sym typeface="DFKai-SB"/>
                </a:rPr>
                <a:t>作品展覽</a:t>
              </a:r>
              <a:endParaRPr sz="2300">
                <a:latin typeface="DFKai-SB"/>
                <a:ea typeface="DFKai-SB"/>
                <a:cs typeface="DFKai-SB"/>
                <a:sym typeface="DFKai-SB"/>
              </a:endParaRPr>
            </a:p>
          </p:txBody>
        </p:sp>
      </p:grpSp>
      <p:sp>
        <p:nvSpPr>
          <p:cNvPr id="197" name="Google Shape;197;p21"/>
          <p:cNvSpPr txBox="1"/>
          <p:nvPr/>
        </p:nvSpPr>
        <p:spPr>
          <a:xfrm>
            <a:off x="92500" y="3028906"/>
            <a:ext cx="235500" cy="20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季節限定</a:t>
            </a:r>
            <a:endParaRPr sz="2400"/>
          </a:p>
        </p:txBody>
      </p:sp>
      <p:sp>
        <p:nvSpPr>
          <p:cNvPr id="198" name="Google Shape;198;p21"/>
          <p:cNvSpPr/>
          <p:nvPr/>
        </p:nvSpPr>
        <p:spPr>
          <a:xfrm>
            <a:off x="930356" y="385483"/>
            <a:ext cx="6394138" cy="136510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 err="1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Rampart One"/>
              </a:rPr>
              <a:t>牙齒</a:t>
            </a:r>
            <a:r>
              <a:rPr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Rampart One"/>
              </a:rPr>
              <a:t> </a:t>
            </a:r>
            <a:r>
              <a:rPr lang="zh-TW" altLang="en-US"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Rampart One"/>
              </a:rPr>
              <a:t>的重要性</a:t>
            </a:r>
            <a:endParaRPr b="0" i="0" dirty="0"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FF0000"/>
              </a:solidFill>
              <a:latin typeface="Rampart One"/>
            </a:endParaRPr>
          </a:p>
        </p:txBody>
      </p:sp>
      <p:cxnSp>
        <p:nvCxnSpPr>
          <p:cNvPr id="199" name="Google Shape;199;p21"/>
          <p:cNvCxnSpPr>
            <a:cxnSpLocks/>
          </p:cNvCxnSpPr>
          <p:nvPr/>
        </p:nvCxnSpPr>
        <p:spPr>
          <a:xfrm>
            <a:off x="7548345" y="0"/>
            <a:ext cx="30809" cy="10691813"/>
          </a:xfrm>
          <a:prstGeom prst="straightConnector1">
            <a:avLst/>
          </a:prstGeom>
          <a:noFill/>
          <a:ln w="1524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00" name="Google Shape;200;p21"/>
          <p:cNvPicPr preferRelativeResize="0"/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0" b="89914" l="5572" r="96598">
                        <a14:foregroundMark x1="5630" y1="44722" x2="10205" y2="63487"/>
                        <a14:foregroundMark x1="10205" y1="63487" x2="10264" y2="62314"/>
                        <a14:foregroundMark x1="92317" y1="36435" x2="96598" y2="66458"/>
                        <a14:foregroundMark x1="29736" y1="31274" x2="20235" y2="47303"/>
                        <a14:foregroundMark x1="20235" y1="47303" x2="42463" y2="59734"/>
                        <a14:foregroundMark x1="42463" y1="59734" x2="57947" y2="59030"/>
                        <a14:foregroundMark x1="57947" y1="59030" x2="72023" y2="51759"/>
                        <a14:foregroundMark x1="72023" y1="51759" x2="82522" y2="37764"/>
                        <a14:foregroundMark x1="82522" y1="37764" x2="74545" y2="22518"/>
                        <a14:foregroundMark x1="74545" y1="22518" x2="33079" y2="26583"/>
                        <a14:foregroundMark x1="33079" y1="26583" x2="26628" y2="34324"/>
                        <a14:foregroundMark x1="28974" y1="43159" x2="57009" y2="41126"/>
                        <a14:foregroundMark x1="57009" y1="41126" x2="74897" y2="41986"/>
                        <a14:foregroundMark x1="74897" y1="41986" x2="45572" y2="27131"/>
                        <a14:foregroundMark x1="45572" y1="27131" x2="31672" y2="37998"/>
                        <a14:foregroundMark x1="31672" y1="37998" x2="27390" y2="44722"/>
                        <a14:foregroundMark x1="40235" y1="41595" x2="61994" y2="41126"/>
                        <a14:foregroundMark x1="61994" y1="41126" x2="75894" y2="41595"/>
                        <a14:foregroundMark x1="75894" y1="41595" x2="61935" y2="35262"/>
                        <a14:foregroundMark x1="61935" y1="35262" x2="46628" y2="35184"/>
                        <a14:foregroundMark x1="46628" y1="35184" x2="42170" y2="38468"/>
                        <a14:foregroundMark x1="76364" y1="38468" x2="76012" y2="30180"/>
                        <a14:foregroundMark x1="75249" y1="60281" x2="76774" y2="79672"/>
                        <a14:foregroundMark x1="76774" y1="79672" x2="76364" y2="79984"/>
                        <a14:foregroundMark x1="69795" y1="59734" x2="70147" y2="73729"/>
                        <a14:foregroundMark x1="67038" y1="30727" x2="67449" y2="37998"/>
                        <a14:foregroundMark x1="68211" y1="64425" x2="65513" y2="75841"/>
                        <a14:foregroundMark x1="72903" y1="62862" x2="73255" y2="71697"/>
                        <a14:foregroundMark x1="67449" y1="61845" x2="60059" y2="81001"/>
                        <a14:foregroundMark x1="52258" y1="68569" x2="48387" y2="72166"/>
                        <a14:foregroundMark x1="35953" y1="64425" x2="39296" y2="82330"/>
                        <a14:foregroundMark x1="39296" y1="82330" x2="45982" y2="66615"/>
                        <a14:foregroundMark x1="45982" y1="66615" x2="36364" y2="67553"/>
                        <a14:foregroundMark x1="52258" y1="65442" x2="53079" y2="76310"/>
                        <a14:foregroundMark x1="58123" y1="68569" x2="56188" y2="81548"/>
                        <a14:foregroundMark x1="28152" y1="64425" x2="32082" y2="845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4898" y="5368608"/>
            <a:ext cx="2422527" cy="1475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1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857" b="56182" l="31282" r="58738"/>
                    </a14:imgEffect>
                  </a14:imgLayer>
                </a14:imgProps>
              </a:ext>
            </a:extLst>
          </a:blip>
          <a:srcRect l="27850" t="23191" r="37830" b="40152"/>
          <a:stretch/>
        </p:blipFill>
        <p:spPr>
          <a:xfrm>
            <a:off x="1396981" y="8018865"/>
            <a:ext cx="2802028" cy="2244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1"/>
          <p:cNvPicPr preferRelativeResize="0"/>
          <p:nvPr/>
        </p:nvPicPr>
        <p:blipFill rotWithShape="1"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519" b="76049" l="25463" r="70741">
                        <a14:foregroundMark x1="43519" y1="48272" x2="54815" y2="48519"/>
                        <a14:foregroundMark x1="54815" y1="48519" x2="57269" y2="46296"/>
                        <a14:foregroundMark x1="47546" y1="30926" x2="53519" y2="28519"/>
                        <a14:foregroundMark x1="49630" y1="67654" x2="52917" y2="76049"/>
                      </a14:backgroundRemoval>
                    </a14:imgEffect>
                  </a14:imgLayer>
                </a14:imgProps>
              </a:ext>
            </a:extLst>
          </a:blip>
          <a:srcRect l="19843" t="23674" r="23508" b="23925"/>
          <a:stretch/>
        </p:blipFill>
        <p:spPr>
          <a:xfrm>
            <a:off x="4112112" y="6290567"/>
            <a:ext cx="2622877" cy="1819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1"/>
          <p:cNvPicPr preferRelativeResize="0"/>
          <p:nvPr/>
        </p:nvPicPr>
        <p:blipFill rotWithShape="1">
          <a:blip r:embed="rId9">
            <a:alphaModFix/>
          </a:blip>
          <a:srcRect l="19012" t="7519" r="23565" b="-2468"/>
          <a:stretch/>
        </p:blipFill>
        <p:spPr>
          <a:xfrm>
            <a:off x="8563976" y="544383"/>
            <a:ext cx="3102149" cy="4257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1"/>
          <p:cNvPicPr preferRelativeResize="0"/>
          <p:nvPr/>
        </p:nvPicPr>
        <p:blipFill rotWithShape="1">
          <a:blip r:embed="rId10">
            <a:alphaModFix/>
          </a:blip>
          <a:srcRect l="18778"/>
          <a:stretch/>
        </p:blipFill>
        <p:spPr>
          <a:xfrm>
            <a:off x="12605771" y="4869088"/>
            <a:ext cx="1959605" cy="1831956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1"/>
          <p:cNvSpPr/>
          <p:nvPr/>
        </p:nvSpPr>
        <p:spPr>
          <a:xfrm>
            <a:off x="851227" y="2102094"/>
            <a:ext cx="6394138" cy="2673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3600" dirty="0">
                <a:solidFill>
                  <a:srgbClr val="FF0000"/>
                </a:solidFill>
              </a:rPr>
              <a:t>俗話說</a:t>
            </a:r>
            <a:r>
              <a:rPr lang="zh-TW" sz="3600" dirty="0">
                <a:solidFill>
                  <a:schemeClr val="dk1"/>
                </a:solidFill>
              </a:rPr>
              <a:t>:</a:t>
            </a:r>
            <a:endParaRPr lang="en-US" altLang="zh-TW" sz="36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altLang="en-US" sz="3600" dirty="0">
                <a:solidFill>
                  <a:schemeClr val="dk1"/>
                </a:solidFill>
              </a:rPr>
              <a:t>「</a:t>
            </a:r>
            <a:r>
              <a:rPr lang="zh-TW" sz="3600" dirty="0">
                <a:solidFill>
                  <a:srgbClr val="FF9900"/>
                </a:solidFill>
              </a:rPr>
              <a:t>牙痛不是病</a:t>
            </a:r>
            <a:endParaRPr sz="3600" dirty="0">
              <a:solidFill>
                <a:srgbClr val="FF99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dirty="0">
                <a:solidFill>
                  <a:srgbClr val="FF9900"/>
                </a:solidFill>
              </a:rPr>
              <a:t>但是痛起來要人命 </a:t>
            </a:r>
            <a:r>
              <a:rPr lang="en-US" altLang="zh-TW" sz="3600" dirty="0">
                <a:solidFill>
                  <a:srgbClr val="FF9900"/>
                </a:solidFill>
              </a:rPr>
              <a:t>!!</a:t>
            </a:r>
            <a:r>
              <a:rPr lang="zh-TW" altLang="en-US" sz="3600" dirty="0">
                <a:solidFill>
                  <a:srgbClr val="FF9900"/>
                </a:solidFill>
              </a:rPr>
              <a:t>」</a:t>
            </a:r>
            <a:endParaRPr lang="en-US" altLang="zh-TW" sz="3600" dirty="0">
              <a:solidFill>
                <a:srgbClr val="FF99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dirty="0">
                <a:solidFill>
                  <a:srgbClr val="FF9900"/>
                </a:solidFill>
              </a:rPr>
              <a:t>所以牙齒要保護注意 !!</a:t>
            </a:r>
            <a:endParaRPr sz="3600" dirty="0"/>
          </a:p>
        </p:txBody>
      </p:sp>
      <p:cxnSp>
        <p:nvCxnSpPr>
          <p:cNvPr id="206" name="Google Shape;206;p21"/>
          <p:cNvCxnSpPr>
            <a:cxnSpLocks/>
          </p:cNvCxnSpPr>
          <p:nvPr/>
        </p:nvCxnSpPr>
        <p:spPr>
          <a:xfrm>
            <a:off x="11666125" y="0"/>
            <a:ext cx="30661" cy="4572225"/>
          </a:xfrm>
          <a:prstGeom prst="straightConnector1">
            <a:avLst/>
          </a:prstGeom>
          <a:noFill/>
          <a:ln w="2286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7" name="Google Shape;207;p21"/>
          <p:cNvCxnSpPr>
            <a:cxnSpLocks/>
          </p:cNvCxnSpPr>
          <p:nvPr/>
        </p:nvCxnSpPr>
        <p:spPr>
          <a:xfrm flipV="1">
            <a:off x="7548345" y="4499050"/>
            <a:ext cx="7571005" cy="43181"/>
          </a:xfrm>
          <a:prstGeom prst="straightConnector1">
            <a:avLst/>
          </a:prstGeom>
          <a:noFill/>
          <a:ln w="1524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8" name="Google Shape;208;p21"/>
          <p:cNvCxnSpPr/>
          <p:nvPr/>
        </p:nvCxnSpPr>
        <p:spPr>
          <a:xfrm>
            <a:off x="11666125" y="4499050"/>
            <a:ext cx="5100" cy="6099300"/>
          </a:xfrm>
          <a:prstGeom prst="straightConnector1">
            <a:avLst/>
          </a:prstGeom>
          <a:noFill/>
          <a:ln w="2286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9" name="Google Shape;209;p21"/>
          <p:cNvSpPr/>
          <p:nvPr/>
        </p:nvSpPr>
        <p:spPr>
          <a:xfrm>
            <a:off x="7952091" y="7200379"/>
            <a:ext cx="918600" cy="7980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2</a:t>
            </a:r>
            <a:endParaRPr sz="2400"/>
          </a:p>
        </p:txBody>
      </p:sp>
      <p:sp>
        <p:nvSpPr>
          <p:cNvPr id="210" name="Google Shape;210;p21"/>
          <p:cNvSpPr/>
          <p:nvPr/>
        </p:nvSpPr>
        <p:spPr>
          <a:xfrm>
            <a:off x="11666125" y="6735794"/>
            <a:ext cx="918600" cy="7980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1</a:t>
            </a:r>
            <a:endParaRPr sz="2400"/>
          </a:p>
        </p:txBody>
      </p:sp>
      <p:sp>
        <p:nvSpPr>
          <p:cNvPr id="211" name="Google Shape;211;p21"/>
          <p:cNvSpPr/>
          <p:nvPr/>
        </p:nvSpPr>
        <p:spPr>
          <a:xfrm>
            <a:off x="8941347" y="7200379"/>
            <a:ext cx="2392500" cy="798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/>
              <a:t>牙線</a:t>
            </a:r>
            <a:endParaRPr sz="3000"/>
          </a:p>
        </p:txBody>
      </p:sp>
      <p:sp>
        <p:nvSpPr>
          <p:cNvPr id="212" name="Google Shape;212;p21"/>
          <p:cNvSpPr/>
          <p:nvPr/>
        </p:nvSpPr>
        <p:spPr>
          <a:xfrm>
            <a:off x="12341474" y="6560803"/>
            <a:ext cx="2488200" cy="991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/>
              <a:t>刷牙</a:t>
            </a:r>
            <a:r>
              <a:rPr lang="zh-TW" sz="3600"/>
              <a:t>-</a:t>
            </a:r>
            <a:r>
              <a:rPr lang="zh-TW" sz="3000"/>
              <a:t>漱口</a:t>
            </a:r>
            <a:endParaRPr sz="3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426</Words>
  <Application>Microsoft Office PowerPoint</Application>
  <PresentationFormat>自訂</PresentationFormat>
  <Paragraphs>109</Paragraphs>
  <Slides>10</Slides>
  <Notes>10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20" baseType="lpstr">
      <vt:lpstr>Rampart One</vt:lpstr>
      <vt:lpstr>Arial</vt:lpstr>
      <vt:lpstr>Faster One</vt:lpstr>
      <vt:lpstr>PMingLiu</vt:lpstr>
      <vt:lpstr>Dela Gothic One</vt:lpstr>
      <vt:lpstr>Reggae One</vt:lpstr>
      <vt:lpstr>Kosugi Maru</vt:lpstr>
      <vt:lpstr>DotGothic16</vt:lpstr>
      <vt:lpstr>DFKai-SB</vt:lpstr>
      <vt:lpstr>Simple Light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cp:lastModifiedBy>user</cp:lastModifiedBy>
  <cp:revision>2</cp:revision>
  <cp:lastPrinted>2022-10-13T05:18:19Z</cp:lastPrinted>
  <dcterms:modified xsi:type="dcterms:W3CDTF">2022-10-13T05:26:50Z</dcterms:modified>
</cp:coreProperties>
</file>