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79DF26F-B093-4DC8-91A8-9BA93276B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9DFE0B8-BC9C-4620-92CD-963D8EB09E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7CBCC0B-1C92-4071-9FFA-12A45071F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56E9-2301-4C60-9BE2-B75873D3F8C9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FC1E870-579E-46E4-9385-95190A792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5B19A7B-BE56-400B-9F79-0CFBC3FB5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33555-0613-491F-A332-32DDABF5C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0484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24CA70-F304-452C-BA6E-6B6FF20E5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B47E3D2-8145-40DF-9EDC-A29E120C58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D879E53-CC9C-41C7-9073-68B08A165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56E9-2301-4C60-9BE2-B75873D3F8C9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F9A8790-4B72-4943-98CE-D48342238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9F2DFB3-C038-4EFD-AF9B-DBA47B737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33555-0613-491F-A332-32DDABF5C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0697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ACBF204-1B08-4D31-B725-D0586A824C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C749163-BB32-46A3-9CCD-B8E4C62347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6B6A264-2118-4D7F-862D-72F4D3638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56E9-2301-4C60-9BE2-B75873D3F8C9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210D2CC-4E40-4C7F-9408-455CD367B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FBDE404-C906-4A62-BA37-17FBDF2FB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33555-0613-491F-A332-32DDABF5C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6930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4CA0DD-2AF2-459A-A182-BECDE32A4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5A5B77C-508B-4DDA-A11F-43245640A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D6CCD09-FA55-40DC-88E5-A47618641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56E9-2301-4C60-9BE2-B75873D3F8C9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9937E03-427B-4676-894D-FD2AFA2CA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0CD13D2-6851-4CD2-97B7-2037E2EFE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33555-0613-491F-A332-32DDABF5C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8164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DE9559-FDCF-46FB-A7B6-07E0B012F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90399C2-7BDD-4479-B616-6CCEA55556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6C52AE6-AC21-496E-A212-89A16AF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56E9-2301-4C60-9BE2-B75873D3F8C9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A49D938-03B8-4186-8FBB-AC609D3BE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A3D56BA-ABF9-47EE-A04A-006AD6413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33555-0613-491F-A332-32DDABF5C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7608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C03C752-186D-4DE3-972F-217052B5D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5D72A9C-7A2D-460E-9E5E-C903E7186B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4EC1F25-3863-4BB0-B70F-30B1ABC584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F14B1ED-E94D-4B87-A4B8-BD775186D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56E9-2301-4C60-9BE2-B75873D3F8C9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C653134-93AE-4338-A5CD-31DEDABEB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B47E2ED-2F9F-45B6-85D7-29939F218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33555-0613-491F-A332-32DDABF5C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0561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0C7C7E1-6ED6-49C6-9CE3-2E5280F77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0C46A82-E277-41D3-941C-3CB095D1D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E2142B0-2018-4DD6-9241-C1784B5A2F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AAC2FBFE-5439-4DA9-BE2F-CF5F2C43E4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0C5A303-2951-448F-BF96-909059C944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B2F07DFC-F31E-4340-8CB2-B85EAE3F4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56E9-2301-4C60-9BE2-B75873D3F8C9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AFCCB571-D61B-4065-AE6F-78D71013B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01CE9C0F-EF05-41C0-A8CF-3854093ED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33555-0613-491F-A332-32DDABF5C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1470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9C356D8-CD26-404E-BBD7-75043D733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D831C7F6-EF6A-4C9D-9B52-3A3549A3A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56E9-2301-4C60-9BE2-B75873D3F8C9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44F11D5-E47A-492C-861D-22254AA16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41319B3-6CE4-44AC-92FA-583862CC6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33555-0613-491F-A332-32DDABF5C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3537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0ADCC79-621A-43E8-8A90-84C47F828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56E9-2301-4C60-9BE2-B75873D3F8C9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F8B1B96-7496-4899-8AC6-F261C449A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1E5023E-753D-4093-89E3-7F0F5CC7A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33555-0613-491F-A332-32DDABF5C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9289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2FA1A55-D1F3-4077-8390-8E656DC4C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F543ED1-BA2D-4100-AD9F-C5D8D07EC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49F89E4-F618-4EE9-8D75-D4DAEDA568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D82C3B6-0C2E-45D2-A2B4-E9859295B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56E9-2301-4C60-9BE2-B75873D3F8C9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7849733-3A80-4805-9862-5335CDA1A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EE8FB48-41D8-4C73-979E-F212B9CB5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33555-0613-491F-A332-32DDABF5C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3072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104B87C-4782-4383-A814-8650E5F37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EBB75C09-C03A-4C2E-A879-76DC59A385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035E277-8992-4DCD-B9E9-534D50E66C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0F881C8-E722-417C-B910-0767658BE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56E9-2301-4C60-9BE2-B75873D3F8C9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D19FE61-0BDE-4470-881C-85ED1CEBD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CA57AC7-DEA9-4C2D-93B8-AA1999BD4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33555-0613-491F-A332-32DDABF5C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2524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C3A6393D-2BD5-4527-9197-71B87BE6B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59C732A-1E5C-4F40-B74F-42CD97139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B43FBF5-9311-44B3-989D-AEA0AE3D99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056E9-2301-4C60-9BE2-B75873D3F8C9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7E8A8AE-1BFF-4A61-8274-96EBD36058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87CE6AB-3C60-4D4C-852D-6A52CE763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33555-0613-491F-A332-32DDABF5C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221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78725FBE-EA76-44D0-B5EE-F9AE8A08842F}"/>
              </a:ext>
            </a:extLst>
          </p:cNvPr>
          <p:cNvSpPr/>
          <p:nvPr/>
        </p:nvSpPr>
        <p:spPr>
          <a:xfrm>
            <a:off x="2733542" y="601133"/>
            <a:ext cx="6724918" cy="338186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zh-TW" altLang="en-US" sz="6000" dirty="0">
                <a:ln w="19050">
                  <a:solidFill>
                    <a:schemeClr val="bg1"/>
                  </a:solidFill>
                </a:ln>
                <a:solidFill>
                  <a:srgbClr val="FF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海報體W9" panose="040B0909000000000000" pitchFamily="81" charset="-120"/>
                <a:ea typeface="華康海報體W9" panose="040B0909000000000000" pitchFamily="81" charset="-120"/>
              </a:rPr>
              <a:t>校外教學 </a:t>
            </a:r>
            <a:r>
              <a:rPr lang="en-US" altLang="zh-TW" sz="6000" dirty="0">
                <a:ln w="19050">
                  <a:solidFill>
                    <a:schemeClr val="bg1"/>
                  </a:solidFill>
                </a:ln>
                <a:solidFill>
                  <a:srgbClr val="FF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海報體W9" panose="040B0909000000000000" pitchFamily="81" charset="-120"/>
                <a:ea typeface="華康海報體W9" panose="040B0909000000000000" pitchFamily="81" charset="-120"/>
              </a:rPr>
              <a:t>Happy Go</a:t>
            </a:r>
            <a:endParaRPr lang="zh-TW" altLang="en-US" sz="6000" b="0" cap="none" spc="0" dirty="0">
              <a:ln w="19050">
                <a:solidFill>
                  <a:schemeClr val="bg1"/>
                </a:solidFill>
              </a:ln>
              <a:solidFill>
                <a:srgbClr val="FF00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華康海報體W9" panose="040B0909000000000000" pitchFamily="81" charset="-120"/>
              <a:ea typeface="華康海報體W9" panose="040B0909000000000000" pitchFamily="81" charset="-120"/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E91DA55C-C6D2-4B84-AA4D-3950232A58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267" y="2292066"/>
            <a:ext cx="3776133" cy="2604429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EA1732FD-0938-4690-BF97-98C68D1D13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540" y="1507067"/>
            <a:ext cx="7518399" cy="4749800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E0112BBD-23CF-4A78-939D-9F2D5EB85785}"/>
              </a:ext>
            </a:extLst>
          </p:cNvPr>
          <p:cNvSpPr txBox="1"/>
          <p:nvPr/>
        </p:nvSpPr>
        <p:spPr>
          <a:xfrm>
            <a:off x="4732867" y="1245457"/>
            <a:ext cx="27262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solidFill>
                  <a:schemeClr val="accent5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rPr>
              <a:t>淡水八里一日遊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CEE566DD-38D1-4823-87E7-5773FC5EE54F}"/>
              </a:ext>
            </a:extLst>
          </p:cNvPr>
          <p:cNvSpPr txBox="1"/>
          <p:nvPr/>
        </p:nvSpPr>
        <p:spPr>
          <a:xfrm>
            <a:off x="10251939" y="4896495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solidFill>
                  <a:srgbClr val="7030A0"/>
                </a:solidFill>
                <a:latin typeface="華康彩帶體" panose="040B0709000000000000" pitchFamily="81" charset="-120"/>
                <a:ea typeface="華康彩帶體" panose="040B0709000000000000" pitchFamily="81" charset="-120"/>
              </a:rPr>
              <a:t>班級：</a:t>
            </a:r>
            <a:r>
              <a:rPr lang="en-US" altLang="zh-TW" sz="2000" dirty="0">
                <a:solidFill>
                  <a:srgbClr val="7030A0"/>
                </a:solidFill>
                <a:latin typeface="華康彩帶體" panose="040B0709000000000000" pitchFamily="81" charset="-120"/>
                <a:ea typeface="華康彩帶體" panose="040B0709000000000000" pitchFamily="81" charset="-120"/>
              </a:rPr>
              <a:t>404</a:t>
            </a:r>
          </a:p>
          <a:p>
            <a:r>
              <a:rPr lang="zh-TW" altLang="en-US" sz="2000" dirty="0">
                <a:solidFill>
                  <a:srgbClr val="7030A0"/>
                </a:solidFill>
                <a:latin typeface="華康彩帶體" panose="040B0709000000000000" pitchFamily="81" charset="-120"/>
                <a:ea typeface="華康彩帶體" panose="040B0709000000000000" pitchFamily="81" charset="-120"/>
              </a:rPr>
              <a:t>座號：</a:t>
            </a:r>
            <a:r>
              <a:rPr lang="en-US" altLang="zh-TW" sz="2000" dirty="0">
                <a:solidFill>
                  <a:srgbClr val="7030A0"/>
                </a:solidFill>
                <a:latin typeface="華康彩帶體" panose="040B0709000000000000" pitchFamily="81" charset="-120"/>
                <a:ea typeface="華康彩帶體" panose="040B0709000000000000" pitchFamily="81" charset="-120"/>
              </a:rPr>
              <a:t>08</a:t>
            </a:r>
            <a:endParaRPr lang="zh-TW" altLang="en-US" sz="2000" dirty="0">
              <a:solidFill>
                <a:srgbClr val="7030A0"/>
              </a:solidFill>
              <a:latin typeface="華康彩帶體" panose="040B0709000000000000" pitchFamily="81" charset="-120"/>
              <a:ea typeface="華康彩帶體" panose="040B0709000000000000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7886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F3FC54A5-84D9-404E-ACD4-E4B8DDAC618A}"/>
              </a:ext>
            </a:extLst>
          </p:cNvPr>
          <p:cNvSpPr txBox="1"/>
          <p:nvPr/>
        </p:nvSpPr>
        <p:spPr>
          <a:xfrm>
            <a:off x="2222500" y="550333"/>
            <a:ext cx="774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solidFill>
                  <a:srgbClr val="7030A0"/>
                </a:solidFill>
                <a:latin typeface="華康彩帶體" panose="040B0709000000000000" pitchFamily="81" charset="-120"/>
                <a:ea typeface="華康彩帶體" panose="040B0709000000000000" pitchFamily="81" charset="-120"/>
              </a:rPr>
              <a:t>這裡超好玩 </a:t>
            </a:r>
            <a:r>
              <a:rPr lang="en-US" altLang="zh-TW" sz="4400" dirty="0">
                <a:solidFill>
                  <a:srgbClr val="FF00FF"/>
                </a:solidFill>
                <a:latin typeface="華康彩帶體" panose="040B0709000000000000" pitchFamily="81" charset="-120"/>
                <a:ea typeface="華康彩帶體" panose="040B0709000000000000" pitchFamily="81" charset="-120"/>
              </a:rPr>
              <a:t>So much fun here</a:t>
            </a: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26EA6EA0-4C73-497F-80F7-E8CBAE9C09FF}"/>
              </a:ext>
            </a:extLst>
          </p:cNvPr>
          <p:cNvGrpSpPr/>
          <p:nvPr/>
        </p:nvGrpSpPr>
        <p:grpSpPr>
          <a:xfrm rot="21299275">
            <a:off x="1059360" y="1939605"/>
            <a:ext cx="4727000" cy="3356472"/>
            <a:chOff x="1024468" y="1921933"/>
            <a:chExt cx="4727000" cy="3356472"/>
          </a:xfrm>
        </p:grpSpPr>
        <p:pic>
          <p:nvPicPr>
            <p:cNvPr id="8" name="圖片 7">
              <a:extLst>
                <a:ext uri="{FF2B5EF4-FFF2-40B4-BE49-F238E27FC236}">
                  <a16:creationId xmlns:a16="http://schemas.microsoft.com/office/drawing/2014/main" id="{8E55D7CE-FF59-44B4-B65F-9EC749735B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8883" y="2277534"/>
              <a:ext cx="2171700" cy="1998133"/>
            </a:xfrm>
            <a:prstGeom prst="rect">
              <a:avLst/>
            </a:prstGeom>
          </p:spPr>
        </p:pic>
        <p:pic>
          <p:nvPicPr>
            <p:cNvPr id="4" name="圖片 3">
              <a:extLst>
                <a:ext uri="{FF2B5EF4-FFF2-40B4-BE49-F238E27FC236}">
                  <a16:creationId xmlns:a16="http://schemas.microsoft.com/office/drawing/2014/main" id="{88CCA0E1-21C6-473A-AC1C-98CC2C2A773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4468" y="1921933"/>
              <a:ext cx="4727000" cy="3356472"/>
            </a:xfrm>
            <a:prstGeom prst="rect">
              <a:avLst/>
            </a:prstGeom>
          </p:spPr>
        </p:pic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54ED76E4-56EC-43A5-BF0B-4782BB957BCC}"/>
                </a:ext>
              </a:extLst>
            </p:cNvPr>
            <p:cNvSpPr txBox="1"/>
            <p:nvPr/>
          </p:nvSpPr>
          <p:spPr>
            <a:xfrm>
              <a:off x="3387968" y="4646993"/>
              <a:ext cx="11281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>
                  <a:solidFill>
                    <a:srgbClr val="7030A0"/>
                  </a:solidFill>
                  <a:latin typeface="華康唐風隸W5" panose="03000509000000000000" pitchFamily="65" charset="-120"/>
                  <a:ea typeface="華康唐風隸W5" panose="03000509000000000000" pitchFamily="65" charset="-120"/>
                </a:rPr>
                <a:t>搭渡輪</a:t>
              </a:r>
            </a:p>
          </p:txBody>
        </p:sp>
      </p:grpSp>
      <p:grpSp>
        <p:nvGrpSpPr>
          <p:cNvPr id="7" name="群組 6">
            <a:extLst>
              <a:ext uri="{FF2B5EF4-FFF2-40B4-BE49-F238E27FC236}">
                <a16:creationId xmlns:a16="http://schemas.microsoft.com/office/drawing/2014/main" id="{C8284AEC-7DD8-4A4E-8A79-006F3EA28900}"/>
              </a:ext>
            </a:extLst>
          </p:cNvPr>
          <p:cNvGrpSpPr/>
          <p:nvPr/>
        </p:nvGrpSpPr>
        <p:grpSpPr>
          <a:xfrm rot="214419">
            <a:off x="6570792" y="1767862"/>
            <a:ext cx="4727000" cy="3699956"/>
            <a:chOff x="6440533" y="1921933"/>
            <a:chExt cx="4727000" cy="3699956"/>
          </a:xfrm>
        </p:grpSpPr>
        <p:pic>
          <p:nvPicPr>
            <p:cNvPr id="10" name="圖片 9">
              <a:extLst>
                <a:ext uri="{FF2B5EF4-FFF2-40B4-BE49-F238E27FC236}">
                  <a16:creationId xmlns:a16="http://schemas.microsoft.com/office/drawing/2014/main" id="{4A5ED156-1435-44AC-BF85-D255EF37F90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77100" y="2489211"/>
              <a:ext cx="2692400" cy="2243656"/>
            </a:xfrm>
            <a:prstGeom prst="rect">
              <a:avLst/>
            </a:prstGeom>
          </p:spPr>
        </p:pic>
        <p:pic>
          <p:nvPicPr>
            <p:cNvPr id="6" name="圖片 5">
              <a:extLst>
                <a:ext uri="{FF2B5EF4-FFF2-40B4-BE49-F238E27FC236}">
                  <a16:creationId xmlns:a16="http://schemas.microsoft.com/office/drawing/2014/main" id="{6E44F251-99A5-40A2-837E-68F8F5F53A6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0533" y="1921933"/>
              <a:ext cx="4727000" cy="3699956"/>
            </a:xfrm>
            <a:prstGeom prst="rect">
              <a:avLst/>
            </a:prstGeom>
          </p:spPr>
        </p:pic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CD758B3F-0CDB-4BC2-B851-616035D3F7B3}"/>
                </a:ext>
              </a:extLst>
            </p:cNvPr>
            <p:cNvSpPr txBox="1"/>
            <p:nvPr/>
          </p:nvSpPr>
          <p:spPr>
            <a:xfrm>
              <a:off x="7903633" y="4732866"/>
              <a:ext cx="14393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>
                  <a:solidFill>
                    <a:srgbClr val="7030A0"/>
                  </a:solidFill>
                  <a:latin typeface="華康唐風隸W5" panose="03000509000000000000" pitchFamily="65" charset="-120"/>
                  <a:ea typeface="華康唐風隸W5" panose="03000509000000000000" pitchFamily="65" charset="-120"/>
                </a:rPr>
                <a:t>騎自行車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12667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C0E53CAB-BFFF-451D-B661-EB62D468B81E}"/>
              </a:ext>
            </a:extLst>
          </p:cNvPr>
          <p:cNvSpPr/>
          <p:nvPr/>
        </p:nvSpPr>
        <p:spPr>
          <a:xfrm>
            <a:off x="2194932" y="551934"/>
            <a:ext cx="78021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400" dirty="0">
                <a:solidFill>
                  <a:srgbClr val="7030A0"/>
                </a:solidFill>
                <a:latin typeface="華康行書體" panose="03000509000000000000" pitchFamily="65" charset="-120"/>
                <a:ea typeface="華康行書體" panose="03000509000000000000" pitchFamily="65" charset="-120"/>
              </a:rPr>
              <a:t>美味的小吃 </a:t>
            </a:r>
            <a:r>
              <a:rPr lang="en-US" altLang="zh-TW" sz="4400" dirty="0">
                <a:solidFill>
                  <a:srgbClr val="FF00FF"/>
                </a:solidFill>
                <a:latin typeface="華康行書體" panose="03000509000000000000" pitchFamily="65" charset="-120"/>
                <a:ea typeface="華康行書體" panose="03000509000000000000" pitchFamily="65" charset="-120"/>
              </a:rPr>
              <a:t>Delicious snacks</a:t>
            </a:r>
            <a:endParaRPr lang="zh-TW" altLang="en-US" sz="4400" dirty="0">
              <a:solidFill>
                <a:srgbClr val="FF00FF"/>
              </a:solidFill>
              <a:latin typeface="華康行書體" panose="03000509000000000000" pitchFamily="65" charset="-120"/>
              <a:ea typeface="華康行書體" panose="03000509000000000000" pitchFamily="65" charset="-120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1768109E-8F9A-4653-BD86-6EF174CB7A54}"/>
              </a:ext>
            </a:extLst>
          </p:cNvPr>
          <p:cNvGrpSpPr/>
          <p:nvPr/>
        </p:nvGrpSpPr>
        <p:grpSpPr>
          <a:xfrm>
            <a:off x="899532" y="2452687"/>
            <a:ext cx="2590800" cy="2777999"/>
            <a:chOff x="899532" y="2452687"/>
            <a:chExt cx="2590800" cy="2777999"/>
          </a:xfrm>
        </p:grpSpPr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225761E6-420D-4548-AFC3-9831D2C391F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9532" y="2452687"/>
              <a:ext cx="2590800" cy="1952625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A2BB04CF-B65F-4BEB-B117-DFCC24A7DF10}"/>
                </a:ext>
              </a:extLst>
            </p:cNvPr>
            <p:cNvSpPr txBox="1"/>
            <p:nvPr/>
          </p:nvSpPr>
          <p:spPr>
            <a:xfrm>
              <a:off x="1386365" y="4707466"/>
              <a:ext cx="161713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800" dirty="0">
                  <a:solidFill>
                    <a:srgbClr val="002060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阿婆鐵蛋</a:t>
              </a:r>
            </a:p>
          </p:txBody>
        </p:sp>
      </p:grpSp>
      <p:grpSp>
        <p:nvGrpSpPr>
          <p:cNvPr id="4" name="群組 3">
            <a:extLst>
              <a:ext uri="{FF2B5EF4-FFF2-40B4-BE49-F238E27FC236}">
                <a16:creationId xmlns:a16="http://schemas.microsoft.com/office/drawing/2014/main" id="{080DB36D-876C-4E95-9649-8FD422BF8712}"/>
              </a:ext>
            </a:extLst>
          </p:cNvPr>
          <p:cNvGrpSpPr/>
          <p:nvPr/>
        </p:nvGrpSpPr>
        <p:grpSpPr>
          <a:xfrm>
            <a:off x="4786312" y="2444219"/>
            <a:ext cx="2590800" cy="2786467"/>
            <a:chOff x="4786312" y="2444219"/>
            <a:chExt cx="2590800" cy="2786467"/>
          </a:xfrm>
        </p:grpSpPr>
        <p:pic>
          <p:nvPicPr>
            <p:cNvPr id="8" name="圖片 7">
              <a:extLst>
                <a:ext uri="{FF2B5EF4-FFF2-40B4-BE49-F238E27FC236}">
                  <a16:creationId xmlns:a16="http://schemas.microsoft.com/office/drawing/2014/main" id="{6B1B75F6-9D60-4B9E-B5B3-8EB8655140D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86312" y="2444219"/>
              <a:ext cx="2590800" cy="1952625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rnd">
              <a:solidFill>
                <a:srgbClr val="FFFFFF"/>
              </a:solidFill>
            </a:ln>
            <a:effectLst>
              <a:outerShdw blurRad="50000" algn="tl" rotWithShape="0">
                <a:srgbClr val="000000">
                  <a:alpha val="41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</p:spPr>
        </p:pic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9FF916D2-E861-48AD-8633-FE835644C310}"/>
                </a:ext>
              </a:extLst>
            </p:cNvPr>
            <p:cNvSpPr txBox="1"/>
            <p:nvPr/>
          </p:nvSpPr>
          <p:spPr>
            <a:xfrm>
              <a:off x="5273145" y="4707466"/>
              <a:ext cx="161713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800" dirty="0">
                  <a:solidFill>
                    <a:srgbClr val="002060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炸蝦捲</a:t>
              </a:r>
            </a:p>
          </p:txBody>
        </p:sp>
      </p:grpSp>
      <p:grpSp>
        <p:nvGrpSpPr>
          <p:cNvPr id="7" name="群組 6">
            <a:extLst>
              <a:ext uri="{FF2B5EF4-FFF2-40B4-BE49-F238E27FC236}">
                <a16:creationId xmlns:a16="http://schemas.microsoft.com/office/drawing/2014/main" id="{BF1F7C1F-85A8-4E2E-9916-C58CC62FD2CB}"/>
              </a:ext>
            </a:extLst>
          </p:cNvPr>
          <p:cNvGrpSpPr/>
          <p:nvPr/>
        </p:nvGrpSpPr>
        <p:grpSpPr>
          <a:xfrm>
            <a:off x="8673093" y="2452687"/>
            <a:ext cx="2647950" cy="2777999"/>
            <a:chOff x="8673093" y="2452687"/>
            <a:chExt cx="2647950" cy="2777999"/>
          </a:xfrm>
        </p:grpSpPr>
        <p:pic>
          <p:nvPicPr>
            <p:cNvPr id="10" name="圖片 9">
              <a:extLst>
                <a:ext uri="{FF2B5EF4-FFF2-40B4-BE49-F238E27FC236}">
                  <a16:creationId xmlns:a16="http://schemas.microsoft.com/office/drawing/2014/main" id="{5A469E51-1E82-444C-9144-2ABD892DF83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73093" y="2452687"/>
              <a:ext cx="2647950" cy="1952625"/>
            </a:xfrm>
            <a:prstGeom prst="snip2Diag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88900" algn="tl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06169203-A4B3-4872-9769-EB7F46BB5EB9}"/>
                </a:ext>
              </a:extLst>
            </p:cNvPr>
            <p:cNvSpPr txBox="1"/>
            <p:nvPr/>
          </p:nvSpPr>
          <p:spPr>
            <a:xfrm>
              <a:off x="9188502" y="4707466"/>
              <a:ext cx="161713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800" dirty="0">
                  <a:solidFill>
                    <a:srgbClr val="002060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魚丸湯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2601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38</Words>
  <Application>Microsoft Office PowerPoint</Application>
  <PresentationFormat>寬螢幕</PresentationFormat>
  <Paragraphs>11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3" baseType="lpstr">
      <vt:lpstr>華康行書體</vt:lpstr>
      <vt:lpstr>華康唐風隸W5</vt:lpstr>
      <vt:lpstr>華康海報體W9</vt:lpstr>
      <vt:lpstr>華康勘亭流</vt:lpstr>
      <vt:lpstr>華康彩帶體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11</cp:revision>
  <dcterms:created xsi:type="dcterms:W3CDTF">2025-04-10T06:32:28Z</dcterms:created>
  <dcterms:modified xsi:type="dcterms:W3CDTF">2025-05-08T06:39:50Z</dcterms:modified>
</cp:coreProperties>
</file>