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32B51C-3E75-4800-813E-3DC4246B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5917A2B-C373-4219-AA26-41CE7512F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1BB066-266C-4EF5-825A-0DD4FF96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A725-5F83-4C0A-ACF4-E1D66C968E9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65BF0B-7C77-4680-8109-1106C62E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2382B8-0CDA-4999-99AB-83D8D06B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B7B-474A-4F06-858F-50F39403B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84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303D54-3A04-4648-A209-95F1E16A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FEB5977-9D56-4F96-8261-EB462D606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FA7965-C13D-41FD-B406-DEEADAEF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A725-5F83-4C0A-ACF4-E1D66C968E9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88DDA9-C3BC-4F72-8273-AEAE7864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BDAF95-F81A-4683-B78A-0BAAB3FD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B7B-474A-4F06-858F-50F39403B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37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8D270D8-EBF2-4B7E-B2DD-E2DD942AD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3846445-8A60-44E2-AAD4-213B968B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5B52AF-93FF-4CB6-AB1F-53311F9C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A725-5F83-4C0A-ACF4-E1D66C968E9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1B750F-43C3-45A1-A5CA-8A610610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E4EB50-6BA7-425B-A6BD-29B4C6F7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B7B-474A-4F06-858F-50F39403B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95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911170-6C08-4E3C-8254-13A066C8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98C482-78AD-4BFB-AF0D-9AFBCF18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B0EF12-C5A6-4FDB-89C6-FCCD982A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A725-5F83-4C0A-ACF4-E1D66C968E9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3F0CD8-66B7-4B0D-8E4A-0F9079A7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B6FB41-4272-421A-8533-3C864B09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B7B-474A-4F06-858F-50F39403B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90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155F5D-824B-47B0-866A-1287CB78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BCC9D6-A689-4E40-AE9A-B0A5FAB76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500166-5AEC-4C59-9090-6E24E161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A725-5F83-4C0A-ACF4-E1D66C968E9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584BB5-AA4C-4BE6-8FCF-1E819958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A3003C-6F68-4E4C-A8F4-FEE65542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B7B-474A-4F06-858F-50F39403B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03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A15618-0F61-4788-A2E9-E3C958B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000014-4B65-43A6-BAD3-823FC307C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3A309F4-B068-4280-A252-AA25A1527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6C5FB1-48E1-4961-B053-8C7B39F4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A725-5F83-4C0A-ACF4-E1D66C968E9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B97193-76CF-42E4-B073-2A47F47C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C7E736-098B-4EC6-B494-2ADCBFD1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B7B-474A-4F06-858F-50F39403B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33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E8185C-1B39-4D1E-8592-5E7FD9DF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9D9AB6-FC04-436C-927D-F353B1AEC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96401BD-A2D8-4FA9-9899-340A33299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0E3B23D-9477-4634-AE04-8E64270A3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9CE4E77-E1B6-49FD-AA7F-9F0EB3387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B37B527-3B6E-44F2-9283-F227DFF1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A725-5F83-4C0A-ACF4-E1D66C968E9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6225213-2D0D-4FF7-9E98-622D7631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E6DE683-C0AB-438E-960E-46E20EC0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B7B-474A-4F06-858F-50F39403B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75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8C97D1-6586-4B9B-ADFE-E5CBC8F1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04E8EC0-F476-4123-BA31-39A4B6AC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A725-5F83-4C0A-ACF4-E1D66C968E9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73BD594-BAE2-421C-8701-4B0DAE71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6C7C656-A169-4CEE-8D22-A4EF0C80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B7B-474A-4F06-858F-50F39403B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35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FAE4BFE-E8E6-4322-841F-3AD268B1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A725-5F83-4C0A-ACF4-E1D66C968E9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81C2DB9-8AE6-4204-93E3-E64D4A81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14789A3-C1DF-4171-A460-4D0C535A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B7B-474A-4F06-858F-50F39403B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2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9EF015-4970-40CD-AB20-C1D99997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655951-3BED-42C7-95CF-AB95DE5AF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B0576C-E1E9-43A8-B38F-69581F20F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F591076-7C6D-4BA6-A72D-37386E07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A725-5F83-4C0A-ACF4-E1D66C968E9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971D69C-A0E9-425B-9048-D2B2BB9D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BCA10FD-50B3-48D5-929A-14A48567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B7B-474A-4F06-858F-50F39403B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35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C9861C-3C71-4771-90B5-2B768C7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3117AD8-25C7-4506-AA01-3D7AAFF2A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25534DA-4840-4A60-B025-FA660241D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EC98E84-0387-46C2-863F-02421EDE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A725-5F83-4C0A-ACF4-E1D66C968E9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49653B-20C1-484D-8F0A-340A1008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F328102-A7C4-4240-B5F6-51CAFE90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B7B-474A-4F06-858F-50F39403B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23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C423D47-1764-4A86-9351-1F6AC958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BA68CC-7862-42BC-938E-0E83F464E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EC0A5C-66F0-4395-92FD-B68729C91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0A725-5F83-4C0A-ACF4-E1D66C968E9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5CC461-ADD8-4BA3-9868-9451A7747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B5F0D5-011D-4A52-BD4B-7213BA572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0B7B-474A-4F06-858F-50F39403B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65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37A373C-35E6-4917-AF85-91D8D641D1CE}"/>
              </a:ext>
            </a:extLst>
          </p:cNvPr>
          <p:cNvSpPr/>
          <p:nvPr/>
        </p:nvSpPr>
        <p:spPr>
          <a:xfrm>
            <a:off x="3060553" y="406399"/>
            <a:ext cx="6070893" cy="3484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19050"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5400" dirty="0">
                <a:ln w="19050"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5400" b="0" cap="none" spc="0" dirty="0">
              <a:ln w="19050">
                <a:solidFill>
                  <a:schemeClr val="bg1"/>
                </a:solidFill>
              </a:ln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8BC7E84-32BD-402B-B237-F9046E458824}"/>
              </a:ext>
            </a:extLst>
          </p:cNvPr>
          <p:cNvGrpSpPr/>
          <p:nvPr/>
        </p:nvGrpSpPr>
        <p:grpSpPr>
          <a:xfrm>
            <a:off x="3060553" y="1689330"/>
            <a:ext cx="6652290" cy="4402667"/>
            <a:chOff x="2936169" y="1880567"/>
            <a:chExt cx="6652290" cy="4402667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84AEDE3-23BE-4A0D-B0A4-19049675D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114" y="2647950"/>
              <a:ext cx="3323020" cy="2492265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7F34F38-1E6C-4FA8-9A0A-4EA4B1EAE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69" y="1880567"/>
              <a:ext cx="6652290" cy="4402667"/>
            </a:xfrm>
            <a:prstGeom prst="rect">
              <a:avLst/>
            </a:prstGeom>
          </p:spPr>
        </p:pic>
      </p:grpSp>
      <p:pic>
        <p:nvPicPr>
          <p:cNvPr id="5" name="03-music">
            <a:hlinkClick r:id="" action="ppaction://media"/>
            <a:extLst>
              <a:ext uri="{FF2B5EF4-FFF2-40B4-BE49-F238E27FC236}">
                <a16:creationId xmlns:a16="http://schemas.microsoft.com/office/drawing/2014/main" id="{2B050478-35A1-46CE-BBE5-2C1B730301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6791" y="269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5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AB7F8CC-2C06-4BCA-AEC7-D5511536D9D9}"/>
              </a:ext>
            </a:extLst>
          </p:cNvPr>
          <p:cNvSpPr txBox="1"/>
          <p:nvPr/>
        </p:nvSpPr>
        <p:spPr>
          <a:xfrm rot="10800000" flipH="1" flipV="1">
            <a:off x="2124604" y="681006"/>
            <a:ext cx="7942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這裡超好玩 </a:t>
            </a:r>
            <a:r>
              <a:rPr lang="en-US" altLang="zh-TW" sz="4400" dirty="0">
                <a:solidFill>
                  <a:srgbClr val="0000CC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So much fun here</a:t>
            </a:r>
            <a:endParaRPr lang="zh-TW" altLang="en-US" sz="4400" dirty="0">
              <a:solidFill>
                <a:srgbClr val="0000CC"/>
              </a:solidFill>
              <a:latin typeface="華康超圓體" panose="020F0C09000000000000" pitchFamily="49" charset="-120"/>
              <a:ea typeface="華康超圓體" panose="020F0C09000000000000" pitchFamily="49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2E3ECD23-1A7A-41E2-B88E-042E675DB1B9}"/>
              </a:ext>
            </a:extLst>
          </p:cNvPr>
          <p:cNvGrpSpPr/>
          <p:nvPr/>
        </p:nvGrpSpPr>
        <p:grpSpPr>
          <a:xfrm rot="20927279">
            <a:off x="581598" y="2137283"/>
            <a:ext cx="5001552" cy="3389112"/>
            <a:chOff x="522332" y="1978755"/>
            <a:chExt cx="5001552" cy="3389112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38D48DC-C83C-4F77-8DF0-46EEDBBF1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949" y="2412999"/>
              <a:ext cx="2302405" cy="1938867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B1E5D2B-731A-470C-A92C-B7C07D592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32" y="1978755"/>
              <a:ext cx="5001552" cy="3389112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DC5D6140-D901-4165-86CF-49ED3B019D66}"/>
                </a:ext>
              </a:extLst>
            </p:cNvPr>
            <p:cNvSpPr txBox="1"/>
            <p:nvPr/>
          </p:nvSpPr>
          <p:spPr>
            <a:xfrm>
              <a:off x="2773625" y="4783667"/>
              <a:ext cx="1797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C00000"/>
                  </a:solidFill>
                  <a:latin typeface="華康超圓體" panose="020F0C09000000000000" pitchFamily="49" charset="-120"/>
                  <a:ea typeface="華康超圓體" panose="020F0C09000000000000" pitchFamily="49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8B9AA8C2-18FB-4B40-B0A0-306F1B1578F3}"/>
              </a:ext>
            </a:extLst>
          </p:cNvPr>
          <p:cNvGrpSpPr/>
          <p:nvPr/>
        </p:nvGrpSpPr>
        <p:grpSpPr>
          <a:xfrm rot="969892">
            <a:off x="6666129" y="2033344"/>
            <a:ext cx="4673410" cy="3596988"/>
            <a:chOff x="6818529" y="2033345"/>
            <a:chExt cx="4673410" cy="3596988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00B14896-4A87-4AB4-937D-B146F8EA2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800" y="2644611"/>
              <a:ext cx="2692400" cy="2139056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173A2AAA-01B6-4282-ACCE-67DECBD9B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29" y="2033345"/>
              <a:ext cx="4673410" cy="3596988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8E9FFBC-986F-47C2-81C7-1D883D7AB1E5}"/>
                </a:ext>
              </a:extLst>
            </p:cNvPr>
            <p:cNvSpPr txBox="1"/>
            <p:nvPr/>
          </p:nvSpPr>
          <p:spPr>
            <a:xfrm>
              <a:off x="8427135" y="4751401"/>
              <a:ext cx="1179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C00000"/>
                  </a:solidFill>
                  <a:latin typeface="華康超圓體(P)" panose="020F0C00000000000000" pitchFamily="34" charset="-120"/>
                  <a:ea typeface="華康超圓體(P)" panose="020F0C00000000000000" pitchFamily="34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32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71B8CB-AD15-4F79-BD43-FD0014575D8C}"/>
              </a:ext>
            </a:extLst>
          </p:cNvPr>
          <p:cNvSpPr/>
          <p:nvPr/>
        </p:nvSpPr>
        <p:spPr>
          <a:xfrm>
            <a:off x="1904175" y="361797"/>
            <a:ext cx="83836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00B050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美味的小吃 </a:t>
            </a:r>
            <a:r>
              <a:rPr lang="en-US" altLang="zh-TW" sz="4400" dirty="0">
                <a:solidFill>
                  <a:srgbClr val="92D050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192497-38D5-4AEC-93BB-31B8E02AD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52687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F89D0BC-CF16-4138-B75B-AD71F84F7758}"/>
              </a:ext>
            </a:extLst>
          </p:cNvPr>
          <p:cNvSpPr txBox="1"/>
          <p:nvPr/>
        </p:nvSpPr>
        <p:spPr>
          <a:xfrm>
            <a:off x="1904175" y="4920343"/>
            <a:ext cx="168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超圓體" panose="020F0C09000000000000" pitchFamily="49" charset="-120"/>
                <a:ea typeface="華康超圓體" panose="020F0C09000000000000" pitchFamily="49" charset="-120"/>
              </a:rPr>
              <a:t>阿婆鐵蛋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B762965-85FA-4DBD-9D5E-09E30B57D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95" y="2452684"/>
            <a:ext cx="259080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97CB6FD-2BD3-4AB2-9DAB-7A93D266DD14}"/>
              </a:ext>
            </a:extLst>
          </p:cNvPr>
          <p:cNvSpPr/>
          <p:nvPr/>
        </p:nvSpPr>
        <p:spPr>
          <a:xfrm>
            <a:off x="5637797" y="492034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華康超圓體" panose="020F0C09000000000000" pitchFamily="49" charset="-120"/>
                <a:ea typeface="華康超圓體" panose="020F0C09000000000000" pitchFamily="49" charset="-120"/>
              </a:rPr>
              <a:t>炸蝦捲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9FE0833-B3E8-42BA-A3D9-2A4C56DD9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10" y="2452685"/>
            <a:ext cx="2647678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D910507-4ED8-4955-A5CC-A76AA6A2F5EE}"/>
              </a:ext>
            </a:extLst>
          </p:cNvPr>
          <p:cNvSpPr/>
          <p:nvPr/>
        </p:nvSpPr>
        <p:spPr>
          <a:xfrm>
            <a:off x="9471772" y="492034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華康超圓體" panose="020F0C09000000000000" pitchFamily="49" charset="-120"/>
                <a:ea typeface="華康超圓體" panose="020F0C09000000000000" pitchFamily="49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361792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</Words>
  <Application>Microsoft Office PowerPoint</Application>
  <PresentationFormat>寬螢幕</PresentationFormat>
  <Paragraphs>8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華康海報體W9</vt:lpstr>
      <vt:lpstr>華康超圓體</vt:lpstr>
      <vt:lpstr>華康超圓體(P)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2025-04-10T05:53:43Z</dcterms:created>
  <dcterms:modified xsi:type="dcterms:W3CDTF">2025-06-19T05:56:22Z</dcterms:modified>
</cp:coreProperties>
</file>