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D487D1-4AA3-4BCE-9D43-8D6FF150D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7E681B0-1697-4FAF-92A6-9283E9ACAF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1639DDA-5B5E-4390-809B-A654D1A21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EB6-19E1-42C5-838D-2391AD118D73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AFD5C2F-AB9D-4DC2-BB9F-9A79A17CF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527ACA-24D4-4D30-93AC-C4C3E796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FBDE-DB24-4E55-A7F6-6946ECC8DB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19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603EE8-40B6-4E1D-9874-FE414FAF8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6B8A87B-5D26-4134-AA0D-518CACA80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009980-0B59-406F-9D83-93CE7FC5A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EB6-19E1-42C5-838D-2391AD118D73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322EBE-F9F2-408C-8866-8B4BD47F3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534350E-EB99-42A5-9C27-49C282DEB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FBDE-DB24-4E55-A7F6-6946ECC8DB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5638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3551FED-63C0-4BB3-ADCF-B78AFAF00F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46BDE61-F1B6-4634-B1F6-A17F552E24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2E6CC2-7F6B-4C59-BA2B-2880FBB7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EB6-19E1-42C5-838D-2391AD118D73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D7A4E29-244F-4659-AB72-CA7CA984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22E7FE-E81A-4382-BB87-57911281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FBDE-DB24-4E55-A7F6-6946ECC8DB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04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ED1147-745B-48A4-9514-4B43A0036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DDDD67-7917-48D3-9DBC-B4B3CF14B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9868918-0A60-4C84-BB3E-A3260FB03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EB6-19E1-42C5-838D-2391AD118D73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864715D-4A5F-4CFD-BBF9-AAF7F8C1D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614156D-3B2B-442F-94A6-D4B1E303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FBDE-DB24-4E55-A7F6-6946ECC8DB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43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DF7CCF-3BBD-475A-8AA3-1F56F538E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A67E7FF-2634-4018-8F58-521B32476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F6893C-E735-4B13-8AD8-E70A8E855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EB6-19E1-42C5-838D-2391AD118D73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CA19FCC-D1F6-42EF-8EC6-69913C6B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ABCD3A-C543-4869-A358-7A9A0335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FBDE-DB24-4E55-A7F6-6946ECC8DB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389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1431BE-C14A-42AF-8E96-341A2A567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37E30B-9C5B-4932-A076-A2B8F560A5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44D2247-8B1B-4B05-8085-DE6392287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B1CFB5A-782E-4964-9D07-CFB5CC963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EB6-19E1-42C5-838D-2391AD118D73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FA0A9E1-CB2E-4AFE-BB0A-6CBACEAE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43D1741-5D68-4C5F-B484-124085194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FBDE-DB24-4E55-A7F6-6946ECC8DB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039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3CB4BE-17A1-48F0-88B7-F78FEF44E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8169DEA-743A-44A0-BFEB-BEB5DE70F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28556D7-51BC-4FAF-85D9-BE9E5BEC4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A5F5D74-FAA3-441A-A740-A7A90AA224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A30732D-9291-45B8-9969-0A80E141C5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A78C523-6DF8-482A-8D35-296E830A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EB6-19E1-42C5-838D-2391AD118D73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B3FB0A0-6700-4DE0-9A18-7C3F3F462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9D7479B-52CB-4704-9CFC-8A9CF8C54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FBDE-DB24-4E55-A7F6-6946ECC8DB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74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55031A-95A0-46D4-B7DE-1BB692529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C7B5793-4D4A-4374-864E-749454632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EB6-19E1-42C5-838D-2391AD118D73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0D5BD87-C6B6-46EC-AD5E-B6BAD38B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06BCBBC-B51A-447B-95CE-134A6677C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FBDE-DB24-4E55-A7F6-6946ECC8DB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850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6B74533-CB63-4296-B6DA-94BF9C8E8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EB6-19E1-42C5-838D-2391AD118D73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CCCDC4D-90E8-4FF6-836A-58C38436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AE6020-AEA6-49D5-9CD4-640732E63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FBDE-DB24-4E55-A7F6-6946ECC8DB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048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A291D6-7702-4537-A75D-93D2C14A5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702C51-4CA5-4DD2-BC84-B18F176B8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5C2C9C0-6B6B-4124-96F0-3FFE985D4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A707051-6519-4C4F-B5DD-5D2AB5BA5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EB6-19E1-42C5-838D-2391AD118D73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22041E0-EEF6-4A2A-BB81-D36A13AF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C69311A-E0E9-4B0C-8BF6-78F259052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FBDE-DB24-4E55-A7F6-6946ECC8DB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885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099960-CF3C-4C41-B4C4-EC2A8255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65CB8B4-A8F0-4799-8014-384D8CEC4A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9D799C6-EDD6-445E-BBD9-255AF6DF4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56ECF6B-A6BE-4536-B213-62F59F9C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EB6-19E1-42C5-838D-2391AD118D73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D8ECDAB-6544-4922-9121-830F004A5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577E69F-BA43-4EB1-B1CE-CCFD9EADD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FBDE-DB24-4E55-A7F6-6946ECC8DB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72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089D23A-F4EC-4DD5-9CF6-ECEF6C82B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8BAD0A6-6E3D-4D5A-B949-27202BC94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49DCE52-9E8A-47A4-8651-5AEAEFC1A8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30EB6-19E1-42C5-838D-2391AD118D73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21573C-432A-41F9-A64D-97A4544E5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24E5B4-AA02-40B8-B563-80438EB660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4FBDE-DB24-4E55-A7F6-6946ECC8DB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66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7383956F-CFA9-4DB3-B5B9-0CBEC174822A}"/>
              </a:ext>
            </a:extLst>
          </p:cNvPr>
          <p:cNvSpPr/>
          <p:nvPr/>
        </p:nvSpPr>
        <p:spPr>
          <a:xfrm>
            <a:off x="3386667" y="2967335"/>
            <a:ext cx="397086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zh-TW" alt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zh-TW" alt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F7F11188-EC0A-4336-83AA-A01A73A41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452" y="2841990"/>
            <a:ext cx="3447096" cy="2585323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392CA560-A717-4307-8252-9D840EACA4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479" y="2334489"/>
            <a:ext cx="6163042" cy="4047067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A7E4CBA4-A945-4B0F-8750-7CFDD69AEAE0}"/>
              </a:ext>
            </a:extLst>
          </p:cNvPr>
          <p:cNvSpPr/>
          <p:nvPr/>
        </p:nvSpPr>
        <p:spPr>
          <a:xfrm>
            <a:off x="2556932" y="948266"/>
            <a:ext cx="6764868" cy="2340465"/>
          </a:xfrm>
          <a:prstGeom prst="rect">
            <a:avLst/>
          </a:prstGeom>
        </p:spPr>
        <p:txBody>
          <a:bodyPr wrap="square">
            <a:prstTxWarp prst="textArchUp">
              <a:avLst>
                <a:gd name="adj" fmla="val 11801812"/>
              </a:avLst>
            </a:prstTxWarp>
            <a:spAutoFit/>
          </a:bodyPr>
          <a:lstStyle/>
          <a:p>
            <a:r>
              <a:rPr lang="zh-TW" altLang="en-US" sz="6000" dirty="0">
                <a:latin typeface="華康海報體W9" panose="040B0909000000000000" pitchFamily="81" charset="-120"/>
                <a:ea typeface="華康海報體W9" panose="040B0909000000000000" pitchFamily="81" charset="-120"/>
              </a:rPr>
              <a:t>校外教學 </a:t>
            </a:r>
            <a:r>
              <a:rPr lang="en-US" altLang="zh-TW" sz="6000" dirty="0">
                <a:latin typeface="華康海報體W9" panose="040B0909000000000000" pitchFamily="81" charset="-120"/>
                <a:ea typeface="華康海報體W9" panose="040B0909000000000000" pitchFamily="81" charset="-120"/>
              </a:rPr>
              <a:t>Happy Go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D3BE051-1D49-4899-9F60-039C49EF66DA}"/>
              </a:ext>
            </a:extLst>
          </p:cNvPr>
          <p:cNvSpPr txBox="1"/>
          <p:nvPr/>
        </p:nvSpPr>
        <p:spPr>
          <a:xfrm>
            <a:off x="4455582" y="1788020"/>
            <a:ext cx="284056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華康海報體W9" panose="040B0909000000000000" pitchFamily="81" charset="-120"/>
                <a:ea typeface="華康海報體W9" panose="040B0909000000000000" pitchFamily="81" charset="-120"/>
              </a:rPr>
              <a:t>淡水八里一日遊</a:t>
            </a:r>
            <a:endParaRPr lang="en-US" altLang="zh-TW" sz="2800" dirty="0">
              <a:latin typeface="華康海報體W9" panose="040B0909000000000000" pitchFamily="81" charset="-120"/>
              <a:ea typeface="華康海報體W9" panose="040B0909000000000000" pitchFamily="81" charset="-120"/>
            </a:endParaRPr>
          </a:p>
          <a:p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B641990-1B4D-411B-8459-270815744304}"/>
              </a:ext>
            </a:extLst>
          </p:cNvPr>
          <p:cNvSpPr txBox="1"/>
          <p:nvPr/>
        </p:nvSpPr>
        <p:spPr>
          <a:xfrm>
            <a:off x="9474200" y="3429000"/>
            <a:ext cx="264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班級</a:t>
            </a:r>
            <a:r>
              <a:rPr lang="en-US" altLang="zh-TW" dirty="0"/>
              <a:t>:401</a:t>
            </a:r>
          </a:p>
          <a:p>
            <a:r>
              <a:rPr lang="zh-TW" altLang="en-US" dirty="0"/>
              <a:t>座號</a:t>
            </a:r>
            <a:r>
              <a:rPr lang="en-US" altLang="zh-TW" dirty="0"/>
              <a:t>:11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007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A43E2F9B-7A29-4E38-BEAA-11E46BFC5B9B}"/>
              </a:ext>
            </a:extLst>
          </p:cNvPr>
          <p:cNvSpPr txBox="1"/>
          <p:nvPr/>
        </p:nvSpPr>
        <p:spPr>
          <a:xfrm>
            <a:off x="1507067" y="1210733"/>
            <a:ext cx="84243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/>
              <a:t>美味的小吃  </a:t>
            </a:r>
            <a:r>
              <a:rPr lang="en-US" altLang="zh-TW" sz="4400" dirty="0"/>
              <a:t>delicious snacks</a:t>
            </a:r>
            <a:endParaRPr lang="zh-TW" altLang="en-US" sz="4400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8A0B740D-75F7-4E05-B09A-BAB29D91E982}"/>
              </a:ext>
            </a:extLst>
          </p:cNvPr>
          <p:cNvGrpSpPr/>
          <p:nvPr/>
        </p:nvGrpSpPr>
        <p:grpSpPr>
          <a:xfrm>
            <a:off x="1278467" y="2368021"/>
            <a:ext cx="2590800" cy="2602082"/>
            <a:chOff x="1278467" y="2368021"/>
            <a:chExt cx="2590800" cy="2602082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B8708632-6176-4644-83DE-AA0A53763F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8467" y="2368021"/>
              <a:ext cx="2590800" cy="1952625"/>
            </a:xfrm>
            <a:prstGeom prst="rect">
              <a:avLst/>
            </a:prstGeom>
          </p:spPr>
        </p:pic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16B721BC-BB27-402A-9526-88F291246FE7}"/>
                </a:ext>
              </a:extLst>
            </p:cNvPr>
            <p:cNvSpPr txBox="1"/>
            <p:nvPr/>
          </p:nvSpPr>
          <p:spPr>
            <a:xfrm>
              <a:off x="1621368" y="4446883"/>
              <a:ext cx="18161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/>
                <a:t>阿婆鐵蛋</a:t>
              </a:r>
            </a:p>
          </p:txBody>
        </p:sp>
      </p:grp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FF073018-5671-4902-9972-5367DD404894}"/>
              </a:ext>
            </a:extLst>
          </p:cNvPr>
          <p:cNvGrpSpPr/>
          <p:nvPr/>
        </p:nvGrpSpPr>
        <p:grpSpPr>
          <a:xfrm>
            <a:off x="4800600" y="2452687"/>
            <a:ext cx="2590800" cy="2686748"/>
            <a:chOff x="4800600" y="2452687"/>
            <a:chExt cx="2590800" cy="2686748"/>
          </a:xfrm>
        </p:grpSpPr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82361D20-E6F7-480F-800A-A21EBBC7A1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0600" y="2452687"/>
              <a:ext cx="2590800" cy="1952625"/>
            </a:xfrm>
            <a:prstGeom prst="rect">
              <a:avLst/>
            </a:prstGeom>
          </p:spPr>
        </p:pic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CA903B7A-A306-48D4-B5B8-D18CD47A4A9D}"/>
                </a:ext>
              </a:extLst>
            </p:cNvPr>
            <p:cNvSpPr txBox="1"/>
            <p:nvPr/>
          </p:nvSpPr>
          <p:spPr>
            <a:xfrm>
              <a:off x="5410199" y="4616215"/>
              <a:ext cx="1371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/>
                <a:t>炸蝦捲</a:t>
              </a: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BFE8D88F-DAE7-4F02-A43E-9295B9D52D5B}"/>
              </a:ext>
            </a:extLst>
          </p:cNvPr>
          <p:cNvGrpSpPr/>
          <p:nvPr/>
        </p:nvGrpSpPr>
        <p:grpSpPr>
          <a:xfrm>
            <a:off x="7862358" y="2562754"/>
            <a:ext cx="2708274" cy="2583029"/>
            <a:chOff x="7862358" y="2562754"/>
            <a:chExt cx="2708274" cy="2583029"/>
          </a:xfrm>
        </p:grpSpPr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64D6BA6F-7488-41C0-82FB-03F3DE8156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2358" y="2562754"/>
              <a:ext cx="2647950" cy="1952625"/>
            </a:xfrm>
            <a:prstGeom prst="rect">
              <a:avLst/>
            </a:prstGeom>
          </p:spPr>
        </p:pic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631225C9-2C54-4DEC-BD59-B5DDD9AEF1D1}"/>
                </a:ext>
              </a:extLst>
            </p:cNvPr>
            <p:cNvSpPr txBox="1"/>
            <p:nvPr/>
          </p:nvSpPr>
          <p:spPr>
            <a:xfrm>
              <a:off x="8352365" y="4684118"/>
              <a:ext cx="22182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/>
                <a:t>魚丸湯</a:t>
              </a:r>
              <a:endParaRPr lang="en-US" altLang="zh-TW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97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>
            <a:extLst>
              <a:ext uri="{FF2B5EF4-FFF2-40B4-BE49-F238E27FC236}">
                <a16:creationId xmlns:a16="http://schemas.microsoft.com/office/drawing/2014/main" id="{E7BE034A-AC54-43B4-BB5E-41F503D33834}"/>
              </a:ext>
            </a:extLst>
          </p:cNvPr>
          <p:cNvSpPr txBox="1"/>
          <p:nvPr/>
        </p:nvSpPr>
        <p:spPr>
          <a:xfrm>
            <a:off x="1761068" y="618978"/>
            <a:ext cx="80433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solidFill>
                  <a:srgbClr val="FF0000"/>
                </a:solidFill>
              </a:rPr>
              <a:t>這裡超好玩</a:t>
            </a:r>
            <a:r>
              <a:rPr lang="zh-TW" altLang="en-US" sz="4800" dirty="0"/>
              <a:t>  </a:t>
            </a:r>
            <a:r>
              <a:rPr lang="en-US" altLang="zh-TW" sz="4800" dirty="0"/>
              <a:t>So</a:t>
            </a:r>
            <a:r>
              <a:rPr lang="zh-TW" altLang="en-US" sz="4800" dirty="0"/>
              <a:t> </a:t>
            </a:r>
            <a:r>
              <a:rPr lang="en-US" altLang="zh-TW" sz="4800" dirty="0"/>
              <a:t>much</a:t>
            </a:r>
            <a:r>
              <a:rPr lang="zh-TW" altLang="en-US" sz="4800" dirty="0"/>
              <a:t> </a:t>
            </a:r>
            <a:r>
              <a:rPr lang="en-US" altLang="zh-TW" sz="4800" dirty="0"/>
              <a:t>fun</a:t>
            </a:r>
            <a:r>
              <a:rPr lang="zh-TW" altLang="en-US" sz="4800" dirty="0"/>
              <a:t> </a:t>
            </a:r>
            <a:r>
              <a:rPr lang="en-US" altLang="zh-TW" sz="4800" dirty="0"/>
              <a:t>here</a:t>
            </a:r>
          </a:p>
          <a:p>
            <a:endParaRPr lang="zh-TW" altLang="en-US" dirty="0"/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D6F09A0E-844F-4F0B-937F-85F2BBDE3B4E}"/>
              </a:ext>
            </a:extLst>
          </p:cNvPr>
          <p:cNvGrpSpPr/>
          <p:nvPr/>
        </p:nvGrpSpPr>
        <p:grpSpPr>
          <a:xfrm rot="-600000">
            <a:off x="1160846" y="1909812"/>
            <a:ext cx="4255469" cy="2990558"/>
            <a:chOff x="1284331" y="1684681"/>
            <a:chExt cx="4255469" cy="2990558"/>
          </a:xfrm>
        </p:grpSpPr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8D0E5F04-7D06-4D94-9D7F-7C723D386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9885" y="2167465"/>
              <a:ext cx="2171700" cy="1828800"/>
            </a:xfrm>
            <a:prstGeom prst="rect">
              <a:avLst/>
            </a:prstGeom>
          </p:spPr>
        </p:pic>
        <p:pic>
          <p:nvPicPr>
            <p:cNvPr id="3" name="圖片 2">
              <a:extLst>
                <a:ext uri="{FF2B5EF4-FFF2-40B4-BE49-F238E27FC236}">
                  <a16:creationId xmlns:a16="http://schemas.microsoft.com/office/drawing/2014/main" id="{D87D03C2-A1CB-48E0-ACC5-27E5AD7C59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4331" y="1684681"/>
              <a:ext cx="4255469" cy="2883557"/>
            </a:xfrm>
            <a:prstGeom prst="rect">
              <a:avLst/>
            </a:prstGeom>
          </p:spPr>
        </p:pic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2FBFA858-AE84-4D55-82C7-ED7488C0542A}"/>
                </a:ext>
              </a:extLst>
            </p:cNvPr>
            <p:cNvSpPr txBox="1"/>
            <p:nvPr/>
          </p:nvSpPr>
          <p:spPr>
            <a:xfrm>
              <a:off x="3412066" y="4305907"/>
              <a:ext cx="956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/>
                <a:t>搭渡輪</a:t>
              </a:r>
              <a:endParaRPr lang="zh-TW" altLang="en-US" dirty="0"/>
            </a:p>
          </p:txBody>
        </p:sp>
      </p:grpSp>
      <p:grpSp>
        <p:nvGrpSpPr>
          <p:cNvPr id="6" name="群組 5">
            <a:extLst>
              <a:ext uri="{FF2B5EF4-FFF2-40B4-BE49-F238E27FC236}">
                <a16:creationId xmlns:a16="http://schemas.microsoft.com/office/drawing/2014/main" id="{3C7FCADC-1967-43A4-B784-2ADCF341BB58}"/>
              </a:ext>
            </a:extLst>
          </p:cNvPr>
          <p:cNvGrpSpPr/>
          <p:nvPr/>
        </p:nvGrpSpPr>
        <p:grpSpPr>
          <a:xfrm rot="600000">
            <a:off x="6844361" y="2113547"/>
            <a:ext cx="3903133" cy="3004129"/>
            <a:chOff x="6426200" y="1926935"/>
            <a:chExt cx="3903133" cy="3004129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DE9BDA4D-F8BE-472A-8128-E96FFAB2A4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6200" y="1926935"/>
              <a:ext cx="3903133" cy="3004129"/>
            </a:xfrm>
            <a:prstGeom prst="rect">
              <a:avLst/>
            </a:prstGeom>
          </p:spPr>
        </p:pic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34113220-ECD9-4D97-A0ED-C3019A7F91CF}"/>
                </a:ext>
              </a:extLst>
            </p:cNvPr>
            <p:cNvGrpSpPr/>
            <p:nvPr/>
          </p:nvGrpSpPr>
          <p:grpSpPr>
            <a:xfrm>
              <a:off x="6869059" y="2338964"/>
              <a:ext cx="2368074" cy="2151609"/>
              <a:chOff x="6900333" y="2400299"/>
              <a:chExt cx="2353733" cy="2167939"/>
            </a:xfrm>
          </p:grpSpPr>
          <p:pic>
            <p:nvPicPr>
              <p:cNvPr id="7" name="圖片 6">
                <a:extLst>
                  <a:ext uri="{FF2B5EF4-FFF2-40B4-BE49-F238E27FC236}">
                    <a16:creationId xmlns:a16="http://schemas.microsoft.com/office/drawing/2014/main" id="{8A364BFD-36A1-402B-B3F3-F49DA65311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00333" y="2400299"/>
                <a:ext cx="2353733" cy="1798607"/>
              </a:xfrm>
              <a:prstGeom prst="rect">
                <a:avLst/>
              </a:prstGeom>
            </p:spPr>
          </p:pic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383BB551-3C72-457A-ABD1-109A7B642E04}"/>
                  </a:ext>
                </a:extLst>
              </p:cNvPr>
              <p:cNvSpPr txBox="1"/>
              <p:nvPr/>
            </p:nvSpPr>
            <p:spPr>
              <a:xfrm>
                <a:off x="7565936" y="4198906"/>
                <a:ext cx="11801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/>
                  <a:t>騎自行車</a:t>
                </a:r>
                <a:endParaRPr lang="en-US" altLang="zh-TW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7993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38</Words>
  <Application>Microsoft Office PowerPoint</Application>
  <PresentationFormat>寬螢幕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華康海報體W9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15</cp:revision>
  <dcterms:created xsi:type="dcterms:W3CDTF">2025-04-01T01:42:18Z</dcterms:created>
  <dcterms:modified xsi:type="dcterms:W3CDTF">2025-06-10T02:10:29Z</dcterms:modified>
</cp:coreProperties>
</file>