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0" autoAdjust="0"/>
  </p:normalViewPr>
  <p:slideViewPr>
    <p:cSldViewPr>
      <p:cViewPr varScale="1">
        <p:scale>
          <a:sx n="58" d="100"/>
          <a:sy n="58" d="100"/>
        </p:scale>
        <p:origin x="102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C3430-BFE8-4C03-BA19-77FC1C190FA0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C2236-66AD-434E-90F7-F7CE481BE6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712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mtClean="0"/>
              <a:t> 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2236-66AD-434E-90F7-F7CE481BE62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6900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B515-4117-4774-A30E-2FF1C880BF2C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1540-7B7B-493C-937E-87C77EA954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B515-4117-4774-A30E-2FF1C880BF2C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1540-7B7B-493C-937E-87C77EA954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B515-4117-4774-A30E-2FF1C880BF2C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1540-7B7B-493C-937E-87C77EA95412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B515-4117-4774-A30E-2FF1C880BF2C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1540-7B7B-493C-937E-87C77EA9541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B515-4117-4774-A30E-2FF1C880BF2C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1540-7B7B-493C-937E-87C77EA954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B515-4117-4774-A30E-2FF1C880BF2C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1540-7B7B-493C-937E-87C77EA9541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B515-4117-4774-A30E-2FF1C880BF2C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1540-7B7B-493C-937E-87C77EA954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B515-4117-4774-A30E-2FF1C880BF2C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1540-7B7B-493C-937E-87C77EA954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B515-4117-4774-A30E-2FF1C880BF2C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1540-7B7B-493C-937E-87C77EA9541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B515-4117-4774-A30E-2FF1C880BF2C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1540-7B7B-493C-937E-87C77EA9541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B515-4117-4774-A30E-2FF1C880BF2C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1540-7B7B-493C-937E-87C77EA9541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555B515-4117-4774-A30E-2FF1C880BF2C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03F1540-7B7B-493C-937E-87C77EA9541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2924944"/>
            <a:ext cx="7486600" cy="1728192"/>
          </a:xfrm>
        </p:spPr>
        <p:txBody>
          <a:bodyPr>
            <a:noAutofit/>
          </a:bodyPr>
          <a:lstStyle/>
          <a:p>
            <a:r>
              <a:rPr lang="zh-TW" altLang="en-US" sz="5400" dirty="0">
                <a:solidFill>
                  <a:srgbClr val="FF0000"/>
                </a:solidFill>
              </a:rPr>
              <a:t>大家好</a:t>
            </a:r>
            <a:r>
              <a:rPr lang="zh-TW" altLang="en-US" sz="5400" dirty="0" smtClean="0">
                <a:solidFill>
                  <a:srgbClr val="FF0000"/>
                </a:solidFill>
              </a:rPr>
              <a:t>我們今天</a:t>
            </a:r>
            <a:r>
              <a:rPr lang="zh-TW" altLang="en-US" sz="5400" dirty="0">
                <a:solidFill>
                  <a:srgbClr val="FF0000"/>
                </a:solidFill>
              </a:rPr>
              <a:t>要</a:t>
            </a:r>
            <a:r>
              <a:rPr lang="zh-TW" altLang="en-US" sz="5400" dirty="0" smtClean="0">
                <a:solidFill>
                  <a:srgbClr val="FF0000"/>
                </a:solidFill>
              </a:rPr>
              <a:t>介紹的主題是海嘯</a:t>
            </a:r>
            <a:r>
              <a:rPr lang="en-US" altLang="zh-TW" sz="5400" dirty="0" smtClean="0">
                <a:solidFill>
                  <a:srgbClr val="FF0000"/>
                </a:solidFill>
              </a:rPr>
              <a:t/>
            </a:r>
            <a:br>
              <a:rPr lang="en-US" altLang="zh-TW" sz="5400" dirty="0" smtClean="0">
                <a:solidFill>
                  <a:srgbClr val="FF0000"/>
                </a:solidFill>
              </a:rPr>
            </a:br>
            <a:r>
              <a:rPr lang="zh-TW" altLang="en-US" sz="5400" dirty="0" smtClean="0">
                <a:solidFill>
                  <a:srgbClr val="FF0000"/>
                </a:solidFill>
              </a:rPr>
              <a:t>主員</a:t>
            </a:r>
            <a:r>
              <a:rPr lang="en-US" altLang="zh-TW" sz="5400" dirty="0" smtClean="0">
                <a:solidFill>
                  <a:srgbClr val="FF0000"/>
                </a:solidFill>
              </a:rPr>
              <a:t>11‘12’13‘6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 flipV="1">
            <a:off x="-468560" y="4077072"/>
            <a:ext cx="45719" cy="144016"/>
          </a:xfrm>
        </p:spPr>
        <p:txBody>
          <a:bodyPr>
            <a:normAutofit fontScale="25000" lnSpcReduction="20000"/>
          </a:bodyPr>
          <a:lstStyle/>
          <a:p>
            <a:endParaRPr lang="zh-TW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59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355976" y="0"/>
            <a:ext cx="4402832" cy="2276872"/>
          </a:xfrm>
        </p:spPr>
        <p:txBody>
          <a:bodyPr/>
          <a:lstStyle/>
          <a:p>
            <a:r>
              <a:rPr lang="zh-TW" altLang="en-US" dirty="0" smtClean="0"/>
              <a:t>海嘯的危險會造成房屋淹沒</a:t>
            </a:r>
            <a:endParaRPr lang="zh-TW" altLang="en-US" dirty="0"/>
          </a:p>
        </p:txBody>
      </p:sp>
      <p:pic>
        <p:nvPicPr>
          <p:cNvPr id="6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08920"/>
            <a:ext cx="7920880" cy="3451225"/>
          </a:xfrm>
        </p:spPr>
      </p:pic>
    </p:spTree>
    <p:extLst>
      <p:ext uri="{BB962C8B-B14F-4D97-AF65-F5344CB8AC3E}">
        <p14:creationId xmlns:p14="http://schemas.microsoft.com/office/powerpoint/2010/main" val="300489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海嘯的形成方式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971600" y="2636912"/>
            <a:ext cx="7920880" cy="3450696"/>
          </a:xfrm>
        </p:spPr>
        <p:txBody>
          <a:bodyPr>
            <a:normAutofit/>
          </a:bodyPr>
          <a:lstStyle/>
          <a:p>
            <a:r>
              <a:rPr lang="zh-TW" altLang="en-US" sz="6000" dirty="0" smtClean="0"/>
              <a:t>會先把海水收回去是 </a:t>
            </a:r>
            <a:endParaRPr lang="en-US" altLang="zh-TW" sz="6000" dirty="0" smtClean="0"/>
          </a:p>
          <a:p>
            <a:pPr marL="0" indent="0">
              <a:buNone/>
            </a:pPr>
            <a:r>
              <a:rPr lang="zh-TW" altLang="en-US" sz="6000" dirty="0" smtClean="0"/>
              <a:t>   海嘯的前兆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93453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420888"/>
            <a:ext cx="7992888" cy="4104456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例如在印尼蘇拉威西的海嘯造成一千多人死亡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808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74938"/>
            <a:ext cx="8136904" cy="3706390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311</a:t>
            </a:r>
            <a:r>
              <a:rPr lang="zh-TW" altLang="en-US" dirty="0" smtClean="0"/>
              <a:t>大地震造成海嘯，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> </a:t>
            </a:r>
            <a:r>
              <a:rPr lang="en-US" altLang="zh-TW" dirty="0" smtClean="0"/>
              <a:t>                                   </a:t>
            </a:r>
            <a:r>
              <a:rPr lang="zh-TW" altLang="en-US" dirty="0" smtClean="0"/>
              <a:t>把魚船衝到陸地上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700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938544"/>
          </a:xfrm>
        </p:spPr>
        <p:txBody>
          <a:bodyPr>
            <a:normAutofit/>
          </a:bodyPr>
          <a:lstStyle/>
          <a:p>
            <a:r>
              <a:rPr lang="zh-TW" altLang="en-US" sz="9600" dirty="0" smtClean="0"/>
              <a:t>謝謝大家</a:t>
            </a:r>
            <a:endParaRPr lang="zh-TW" altLang="en-US" sz="9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780928"/>
            <a:ext cx="6336704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832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196</TotalTime>
  <Words>54</Words>
  <Application>Microsoft Office PowerPoint</Application>
  <PresentationFormat>如螢幕大小 (4:3)</PresentationFormat>
  <Paragraphs>10</Paragraphs>
  <Slides>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新細明體</vt:lpstr>
      <vt:lpstr>標楷體</vt:lpstr>
      <vt:lpstr>Calibri</vt:lpstr>
      <vt:lpstr>Candara</vt:lpstr>
      <vt:lpstr>Symbol</vt:lpstr>
      <vt:lpstr>波形</vt:lpstr>
      <vt:lpstr>大家好我們今天要介紹的主題是海嘯 主員11‘12’13‘6</vt:lpstr>
      <vt:lpstr>海嘯的危險會造成房屋淹沒</vt:lpstr>
      <vt:lpstr>海嘯的形成方式 </vt:lpstr>
      <vt:lpstr>例如在印尼蘇拉威西的海嘯造成一千多人死亡</vt:lpstr>
      <vt:lpstr>311大地震造成海嘯，                                     把魚船衝到陸地上</vt:lpstr>
      <vt:lpstr>謝謝大家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海嘯</dc:title>
  <dc:creator>Lin'r</dc:creator>
  <cp:lastModifiedBy>user</cp:lastModifiedBy>
  <cp:revision>17</cp:revision>
  <dcterms:created xsi:type="dcterms:W3CDTF">2019-02-13T11:41:54Z</dcterms:created>
  <dcterms:modified xsi:type="dcterms:W3CDTF">2019-02-25T03:04:20Z</dcterms:modified>
</cp:coreProperties>
</file>