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5184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30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80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40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29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58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98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362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53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027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9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70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179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46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46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26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27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97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32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2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18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583050"/>
            <a:ext cx="7772400" cy="1470000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80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逢甲夜市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2745423"/>
            <a:ext cx="6400800" cy="369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5321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Clr>
                <a:srgbClr val="0066CC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廖育嬋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Clr>
                <a:srgbClr val="0066CC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姜明雄老師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655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75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55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75" b="0" i="0" u="none" strike="noStrike" cap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55"/>
              </a:spcBef>
              <a:buClr>
                <a:srgbClr val="0066CC"/>
              </a:buClr>
              <a:buSzPct val="25000"/>
              <a:buFont typeface="Arial"/>
              <a:buNone/>
            </a:pPr>
            <a:r>
              <a:rPr lang="zh-TW" sz="3275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" y="423075"/>
            <a:ext cx="8320600" cy="60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4829775" y="6040875"/>
            <a:ext cx="2448600" cy="3942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200">
                <a:solidFill>
                  <a:srgbClr val="FF0000"/>
                </a:solidFill>
              </a:rPr>
              <a:t> 圖片來源:痞客邦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904700" y="293240"/>
            <a:ext cx="8229600" cy="1143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.惡魔雞排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68478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12775"/>
            <a:ext cx="914400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6726675" y="6427200"/>
            <a:ext cx="2523600" cy="430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sp>
        <p:nvSpPr>
          <p:cNvPr id="170" name="Shape 170"/>
          <p:cNvSpPr/>
          <p:nvPr/>
        </p:nvSpPr>
        <p:spPr>
          <a:xfrm>
            <a:off x="338525" y="1600200"/>
            <a:ext cx="7945200" cy="2769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25000"/>
              <a:buFont typeface="Arial"/>
              <a:buNone/>
            </a:pPr>
            <a:r>
              <a:rPr lang="zh-TW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不會因它的厚度</a:t>
            </a:r>
            <a:r>
              <a:rPr lang="zh-TW" sz="18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而</a:t>
            </a:r>
            <a:r>
              <a:rPr lang="zh-TW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肉質乾柴, 咬起來肉質</a:t>
            </a:r>
            <a:r>
              <a:rPr lang="zh-TW" sz="18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都非常</a:t>
            </a:r>
            <a:r>
              <a:rPr lang="zh-TW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的嫩,外皮是很酥脆</a:t>
            </a:r>
            <a:r>
              <a:rPr lang="zh-TW" sz="1800" b="0" i="0" u="none" strike="noStrike" cap="non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且帶點</a:t>
            </a:r>
            <a:r>
              <a:rPr lang="zh-TW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微甜</a:t>
            </a: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 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6900" y="-228600"/>
            <a:ext cx="476249" cy="47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5" y="571500"/>
            <a:ext cx="8594374" cy="59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6540700" y="6126300"/>
            <a:ext cx="2360100" cy="4398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200">
                <a:solidFill>
                  <a:srgbClr val="FF0000"/>
                </a:solidFill>
              </a:rPr>
              <a:t> 圖片來源:痞客邦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2875"/>
            <a:ext cx="8763000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6447300" y="6308850"/>
            <a:ext cx="2506200" cy="4062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200">
                <a:solidFill>
                  <a:srgbClr val="FF0000"/>
                </a:solidFill>
              </a:rPr>
              <a:t> </a:t>
            </a:r>
            <a:r>
              <a:rPr lang="zh-TW" sz="2200" b="1">
                <a:solidFill>
                  <a:srgbClr val="FF0000"/>
                </a:solidFill>
              </a:rPr>
              <a:t>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3.大腸包小腸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4554"/>
            <a:ext cx="914400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660232" y="6430446"/>
            <a:ext cx="2377574" cy="369332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   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0" y="1354550"/>
            <a:ext cx="9037800" cy="536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latin typeface="PMingLiu"/>
                <a:ea typeface="PMingLiu"/>
                <a:cs typeface="PMingLiu"/>
                <a:sym typeface="PMingLiu"/>
              </a:rPr>
              <a:t>香腸很長，夾入香又多汁，還帶點肥的黑豬肉香腸，搭配好吃的小黃瓜、菜脯蛋、花生粉。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0647"/>
            <a:ext cx="9144000" cy="6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6841450" y="6488701"/>
            <a:ext cx="2377500" cy="3693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7" y="218549"/>
            <a:ext cx="8591525" cy="64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686900" y="6126300"/>
            <a:ext cx="2181000" cy="5133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6667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b="1">
                <a:latin typeface="PMingLiu"/>
                <a:ea typeface="PMingLiu"/>
                <a:cs typeface="PMingLiu"/>
                <a:sym typeface="PMingLiu"/>
              </a:rPr>
              <a:t>4.大甲芋頭城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649"/>
            <a:ext cx="8229600" cy="50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517150" y="6060725"/>
            <a:ext cx="2109600" cy="4107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圖片來源:</a:t>
            </a:r>
            <a:r>
              <a:rPr lang="zh-TW" sz="1800">
                <a:solidFill>
                  <a:srgbClr val="FF0000"/>
                </a:solidFill>
              </a:rPr>
              <a:t> 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2692400" algn="ctr" rtl="0">
              <a:lnSpc>
                <a:spcPct val="115000"/>
              </a:lnSpc>
              <a:spcBef>
                <a:spcPts val="0"/>
              </a:spcBef>
              <a:buNone/>
            </a:pPr>
            <a:endParaRPr sz="440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57025" y="1600200"/>
            <a:ext cx="6060000" cy="4107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rPr>
              <a:t>蜜芋頭兩到三塊..一大堆的蜜紅豆跟粉圓..還有不少芋圓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0" y="274650"/>
            <a:ext cx="8229600" cy="62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6518850" y="6126300"/>
            <a:ext cx="2055900" cy="4167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6667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b="1"/>
              <a:t>5.珍珠奶茶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50"/>
            <a:ext cx="8229600" cy="51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587100" y="6055475"/>
            <a:ext cx="2099700" cy="5394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98850" y="1519775"/>
            <a:ext cx="7874400" cy="4500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4191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珍珠Q彈但不會覺得彈到很難咀嚼，整杯一層層的感受再加上芋泥的奶香混著茶香濃郁的奶茶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" y="1197649"/>
            <a:ext cx="8842875" cy="54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692450" y="6202425"/>
            <a:ext cx="2301000" cy="3918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200">
                <a:solidFill>
                  <a:srgbClr val="FF0000"/>
                </a:solidFill>
              </a:rPr>
              <a:t>圖片來源:痞客邦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0" y="0"/>
            <a:ext cx="9144000" cy="9552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7200" b="1">
                <a:solidFill>
                  <a:srgbClr val="009999"/>
                </a:solidFill>
              </a:rPr>
              <a:t>逢甲的人潮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0" y="274649"/>
            <a:ext cx="4516974" cy="619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50" y="274650"/>
            <a:ext cx="4569450" cy="61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6701175" y="6126300"/>
            <a:ext cx="2195700" cy="3414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solidFill>
                  <a:srgbClr val="FF0000"/>
                </a:solidFill>
              </a:rPr>
              <a:t>圖片來源:</a:t>
            </a:r>
            <a:r>
              <a:rPr lang="zh-TW" sz="1800">
                <a:solidFill>
                  <a:srgbClr val="FF0000"/>
                </a:solidFill>
              </a:rPr>
              <a:t> 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6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9999"/>
              </a:buClr>
              <a:buSzPct val="25000"/>
              <a:buFont typeface="Arial"/>
              <a:buNone/>
            </a:pPr>
            <a:r>
              <a:rPr lang="zh-TW" sz="72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逢甲的地理位置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53" y="1540766"/>
            <a:ext cx="9243782" cy="528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6207323" y="6427192"/>
            <a:ext cx="3033600" cy="430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圖片來源:google mape  </a:t>
            </a:r>
          </a:p>
        </p:txBody>
      </p:sp>
      <p:sp>
        <p:nvSpPr>
          <p:cNvPr id="103" name="Shape 103"/>
          <p:cNvSpPr/>
          <p:nvPr/>
        </p:nvSpPr>
        <p:spPr>
          <a:xfrm rot="-1061217">
            <a:off x="3307817" y="1928090"/>
            <a:ext cx="1202019" cy="108011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88640"/>
            <a:ext cx="8901230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6143846" y="6273308"/>
            <a:ext cx="3000153" cy="4308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  <a:r>
              <a:rPr lang="zh-TW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3882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E1C7E"/>
              </a:buClr>
              <a:buSzPct val="25000"/>
              <a:buFont typeface="Calibri"/>
              <a:buNone/>
            </a:pPr>
            <a:r>
              <a:rPr lang="zh-TW" sz="3959" b="1" i="0" u="none" strike="noStrike" cap="none">
                <a:solidFill>
                  <a:srgbClr val="1E1C7E"/>
                </a:solidFill>
                <a:latin typeface="Calibri"/>
                <a:ea typeface="Calibri"/>
                <a:cs typeface="Calibri"/>
                <a:sym typeface="Calibri"/>
              </a:rPr>
              <a:t>逢甲的小吃</a:t>
            </a:r>
            <a:br>
              <a:rPr lang="zh-TW" sz="3959" b="1" i="0" u="none" strike="noStrike" cap="none">
                <a:solidFill>
                  <a:srgbClr val="1E1C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959" b="1" i="0" u="none" strike="noStrike" cap="none">
                <a:solidFill>
                  <a:srgbClr val="1E1C7E"/>
                </a:solidFill>
                <a:latin typeface="Calibri"/>
                <a:ea typeface="Calibri"/>
                <a:cs typeface="Calibri"/>
                <a:sym typeface="Calibri"/>
              </a:rPr>
              <a:t>1.章魚小丸子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6791"/>
            <a:ext cx="9144000" cy="533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224400" y="6126174"/>
            <a:ext cx="8695200" cy="7317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師傅把麵糊道盡模具中再加上高麗菜.紅薑</a:t>
            </a:r>
            <a:r>
              <a:rPr lang="zh-TW" sz="2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、灑上獨家特製的料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r>
              <a:rPr lang="zh-TW" sz="2200" b="1">
                <a:solidFill>
                  <a:srgbClr val="FF0000"/>
                </a:solidFill>
              </a:rPr>
              <a:t>                                       </a:t>
            </a:r>
            <a:r>
              <a:rPr lang="zh-TW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圖片來源</a:t>
            </a:r>
            <a:r>
              <a:rPr lang="zh-TW" sz="2200" b="1">
                <a:solidFill>
                  <a:srgbClr val="FF0000"/>
                </a:solidFill>
              </a:rPr>
              <a:t>:痞客邦</a:t>
            </a:r>
            <a:r>
              <a:rPr lang="zh-TW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6668098" y="6427200"/>
            <a:ext cx="2475900" cy="430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2" y="396462"/>
            <a:ext cx="8086775" cy="60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186000" y="6026275"/>
            <a:ext cx="2500800" cy="435300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200">
                <a:solidFill>
                  <a:srgbClr val="FF0000"/>
                </a:solidFill>
              </a:rPr>
              <a:t> 圖片來源:痞客邦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FFFF00">
              <a:alpha val="3686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E1C7E"/>
              </a:buClr>
              <a:buSzPct val="25000"/>
              <a:buFont typeface="Arial"/>
              <a:buNone/>
            </a:pPr>
            <a:r>
              <a:rPr lang="zh-TW" sz="4400" b="0" i="0" u="none" strike="noStrike" cap="none">
                <a:solidFill>
                  <a:srgbClr val="1E1C7E"/>
                </a:solidFill>
                <a:latin typeface="Arial"/>
                <a:ea typeface="Arial"/>
                <a:cs typeface="Arial"/>
                <a:sym typeface="Arial"/>
              </a:rPr>
              <a:t>2.臭豆腐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15" y="1426548"/>
            <a:ext cx="9211926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30882" y="1556791"/>
            <a:ext cx="4801313" cy="40010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店家搞剛地用</a:t>
            </a:r>
            <a:r>
              <a:rPr lang="zh-TW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頂級伯爵紅茶作的滷汁泡的</a:t>
            </a:r>
          </a:p>
        </p:txBody>
      </p:sp>
      <p:sp>
        <p:nvSpPr>
          <p:cNvPr id="144" name="Shape 144"/>
          <p:cNvSpPr/>
          <p:nvPr/>
        </p:nvSpPr>
        <p:spPr>
          <a:xfrm>
            <a:off x="4832200" y="1556799"/>
            <a:ext cx="3988200" cy="400199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怕太濃郁臭豆腐味的人有口福囉!                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zh-TW" sz="180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279112" y="6397942"/>
            <a:ext cx="2864886" cy="430886"/>
          </a:xfrm>
          <a:prstGeom prst="rect">
            <a:avLst/>
          </a:prstGeom>
          <a:solidFill>
            <a:srgbClr val="FFFF00">
              <a:alpha val="6667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31" y="260646"/>
            <a:ext cx="8472940" cy="635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6301375" y="6464025"/>
            <a:ext cx="2865000" cy="3665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圖片來源:</a:t>
            </a:r>
            <a:r>
              <a:rPr lang="zh-TW" sz="2200">
                <a:solidFill>
                  <a:srgbClr val="FF0000"/>
                </a:solidFill>
              </a:rPr>
              <a:t>痞客邦</a:t>
            </a:r>
            <a:r>
              <a:rPr lang="zh-TW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如螢幕大小 (4:3)</PresentationFormat>
  <Paragraphs>43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PMingLiu</vt:lpstr>
      <vt:lpstr>Arial</vt:lpstr>
      <vt:lpstr>Calibri</vt:lpstr>
      <vt:lpstr>Office 佈景主題</vt:lpstr>
      <vt:lpstr>逢甲夜市</vt:lpstr>
      <vt:lpstr>PowerPoint 簡報</vt:lpstr>
      <vt:lpstr>逢甲的地理位置</vt:lpstr>
      <vt:lpstr>PowerPoint 簡報</vt:lpstr>
      <vt:lpstr>逢甲的小吃 1.章魚小丸子</vt:lpstr>
      <vt:lpstr>PowerPoint 簡報</vt:lpstr>
      <vt:lpstr>PowerPoint 簡報</vt:lpstr>
      <vt:lpstr>2.臭豆腐</vt:lpstr>
      <vt:lpstr>PowerPoint 簡報</vt:lpstr>
      <vt:lpstr>PowerPoint 簡報</vt:lpstr>
      <vt:lpstr>.惡魔雞排</vt:lpstr>
      <vt:lpstr>PowerPoint 簡報</vt:lpstr>
      <vt:lpstr>PowerPoint 簡報</vt:lpstr>
      <vt:lpstr>3.大腸包小腸</vt:lpstr>
      <vt:lpstr>PowerPoint 簡報</vt:lpstr>
      <vt:lpstr>PowerPoint 簡報</vt:lpstr>
      <vt:lpstr>4.大甲芋頭城</vt:lpstr>
      <vt:lpstr>PowerPoint 簡報</vt:lpstr>
      <vt:lpstr>5.珍珠奶茶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逢甲夜市</dc:title>
  <cp:lastModifiedBy>panda</cp:lastModifiedBy>
  <cp:revision>1</cp:revision>
  <dcterms:modified xsi:type="dcterms:W3CDTF">2016-06-07T17:18:17Z</dcterms:modified>
</cp:coreProperties>
</file>