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AB905E-1A8A-41BD-B69B-D8EACAEA6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238408C-1CF7-494F-9F8D-B229B281B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C1B9A81-76B1-4B77-857E-44AF266FF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485D-88CB-477D-A262-E6041225B180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CE04DB2-8091-4E02-90FF-9E505CDA9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AB10221-BFA7-48FB-B0CB-338FE970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5E4C-A418-4BD8-8D6E-2512D7FD07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504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EDB5F3-2E04-4BB3-BD07-56D6ABB5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9F16BC5-A8FA-445F-811E-0674BD525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07CAC4A-B64A-45F5-B9E1-17A2E5C6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485D-88CB-477D-A262-E6041225B180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9C13571-7162-44BB-9340-A49C7C2B8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829B787-B539-437A-B0B6-D5F16808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5E4C-A418-4BD8-8D6E-2512D7FD07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840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461947E-47FA-4E16-A35E-78D7076B89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97EFFDB-7E2D-40AA-A75A-E354FE57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2AF68C1-8D04-4F26-ADE8-93282B16A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485D-88CB-477D-A262-E6041225B180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80C0CFE-43E4-4E8B-A500-B0FE146FF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C6AF255-47E2-4EB7-AC2D-44DB25033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5E4C-A418-4BD8-8D6E-2512D7FD07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150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21EA9D-342E-4366-833F-CCB282CB0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6F6CCEB-8816-4080-A9D9-741EAC1C2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D08F7F6-C413-4B6D-A8C1-E3F2E11B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485D-88CB-477D-A262-E6041225B180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129D18E-06FF-4DF2-8740-F2AF38831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AC1CEE3-D831-4527-94A2-72A70F04A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5E4C-A418-4BD8-8D6E-2512D7FD07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0400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CB3E9A-2B71-4F49-B908-482E97915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03AFCD8-520C-40CE-87A5-BA3C4A8EB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8C30E59-6FD0-459B-AE60-CC305B5DA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485D-88CB-477D-A262-E6041225B180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285BC3C-83AA-41B6-8279-533405A13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D9D17F5-B210-4788-A205-77E9D0426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5E4C-A418-4BD8-8D6E-2512D7FD07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2799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B7CD0D-48AE-4103-806E-F6BE566E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FBF0A22-E62F-4A8B-98E6-089BD1B5A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567681E-C240-46FE-8A5F-4989A3DD3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C8826D9-4DFE-4E95-9E21-F2A198277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485D-88CB-477D-A262-E6041225B180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F74445C-9F69-44AA-A902-865B72017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012FFD6-E8F8-4E0A-8D3A-619B64676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5E4C-A418-4BD8-8D6E-2512D7FD07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8864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6D77EB-F834-4E18-8177-6096D330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1216E2B-17D5-4B3B-AC02-6DC790E69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967FCDB-08C4-4987-AD28-CE7809599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E96B7F3-B7F9-4476-AC88-C8C6BBF00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BE1FF27-2208-4BAD-B193-DB6420762C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2F84D9F-97DE-4EC9-98DB-9200951E6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485D-88CB-477D-A262-E6041225B180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C7E23D5-5069-4ACA-849B-FAB87335C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E1A0B72-3FB5-43C4-B5BA-9DFE9C373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5E4C-A418-4BD8-8D6E-2512D7FD07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671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1732EC-3BFC-4057-A530-60474407C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33DC4C3-8D0C-4D3E-90E4-C7B61EC1F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485D-88CB-477D-A262-E6041225B180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78EF0C1-A8F3-4D0E-9169-584CFF784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CC50DA9-2C9A-4945-A829-BFBDEA884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5E4C-A418-4BD8-8D6E-2512D7FD07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007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787DF14-522A-41B0-8635-16077BB99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485D-88CB-477D-A262-E6041225B180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29F78A7-D79B-41A3-8D3E-70FD9B36C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3B1C20B-0E4F-4A36-911A-E11B9757E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5E4C-A418-4BD8-8D6E-2512D7FD07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1175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3EDD4C-B41E-4EBE-9766-0F33098C3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E8964BD-8411-4265-85E4-DDF16CD67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C9B80B6-DF33-416C-B296-54E033E16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F479C9F-94F3-40D3-833D-AFA733D9E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485D-88CB-477D-A262-E6041225B180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4BEBCC5-EF99-43BB-B645-1BAFE2D93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BF1E1CA-01B5-4F1B-82A6-73A8ADDD0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5E4C-A418-4BD8-8D6E-2512D7FD07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495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6335AB-123C-46A7-A0C9-668373340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B8B3EFE-21C6-45C1-B1B1-0BA13C5A94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104BD5E-71F7-4157-AD78-CCDAA8FD7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A678CDE-EFC3-47E4-97AA-A1B3439F8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485D-88CB-477D-A262-E6041225B180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04F2C8E-67CD-4350-8200-DB1029A4F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5D82919-AF26-4282-9756-129B1DB91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5E4C-A418-4BD8-8D6E-2512D7FD07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274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D8F6440-BACE-4AF8-8937-3EA446236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C904F42-B597-4512-A6BC-BF59B6AD1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BB6DFF5-BA73-4870-BD91-8F435444C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E485D-88CB-477D-A262-E6041225B180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AEB3975-CE54-47E9-AA3D-A32E0EAFFC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5EDE5FF-993E-43F7-A9F7-BB1652B1A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A5E4C-A418-4BD8-8D6E-2512D7FD07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525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947334B-6724-4B97-B0B1-4B0BD25F0C57}"/>
              </a:ext>
            </a:extLst>
          </p:cNvPr>
          <p:cNvSpPr/>
          <p:nvPr/>
        </p:nvSpPr>
        <p:spPr>
          <a:xfrm>
            <a:off x="2641896" y="1290935"/>
            <a:ext cx="6730704" cy="173166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dirty="0">
                <a:ln w="19050">
                  <a:solidFill>
                    <a:schemeClr val="bg1"/>
                  </a:solidFill>
                </a:ln>
                <a:solidFill>
                  <a:srgbClr val="00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dirty="0">
                <a:ln w="19050">
                  <a:solidFill>
                    <a:schemeClr val="bg1"/>
                  </a:solidFill>
                </a:ln>
                <a:solidFill>
                  <a:srgbClr val="00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3A09BA9-B548-4B45-AC0B-ECCD0834178B}"/>
              </a:ext>
            </a:extLst>
          </p:cNvPr>
          <p:cNvSpPr txBox="1"/>
          <p:nvPr/>
        </p:nvSpPr>
        <p:spPr>
          <a:xfrm>
            <a:off x="4644113" y="2319292"/>
            <a:ext cx="3052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>淡水八里一日遊</a:t>
            </a:r>
            <a:endParaRPr lang="en-US" altLang="zh-TW" sz="3200" dirty="0"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96B0871-EE84-4108-B83F-D1C1B8208B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0800" y="3607375"/>
            <a:ext cx="3208866" cy="242935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190585F6-02D4-4A1F-B655-097EBAB93A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232" y="2904067"/>
            <a:ext cx="6146800" cy="4036426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052B315B-9ED8-428E-8CB3-795654E681D4}"/>
              </a:ext>
            </a:extLst>
          </p:cNvPr>
          <p:cNvSpPr txBox="1"/>
          <p:nvPr/>
        </p:nvSpPr>
        <p:spPr>
          <a:xfrm>
            <a:off x="9787467" y="3903133"/>
            <a:ext cx="215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班級</a:t>
            </a:r>
            <a:r>
              <a:rPr lang="en-US" altLang="zh-TW" dirty="0"/>
              <a:t>:401</a:t>
            </a:r>
          </a:p>
          <a:p>
            <a:r>
              <a:rPr lang="zh-TW" altLang="en-US" dirty="0"/>
              <a:t>座號</a:t>
            </a:r>
            <a:r>
              <a:rPr lang="en-US" altLang="zh-TW" dirty="0"/>
              <a:t>12</a:t>
            </a:r>
            <a:endParaRPr lang="zh-TW" altLang="en-US" dirty="0"/>
          </a:p>
        </p:txBody>
      </p:sp>
      <p:pic>
        <p:nvPicPr>
          <p:cNvPr id="3" name="03-music">
            <a:hlinkClick r:id="" action="ppaction://media"/>
            <a:extLst>
              <a:ext uri="{FF2B5EF4-FFF2-40B4-BE49-F238E27FC236}">
                <a16:creationId xmlns:a16="http://schemas.microsoft.com/office/drawing/2014/main" id="{BD7E1D5A-C2C5-4F9C-8128-5F76335BF6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65933" y="51731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2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190F9F62-3E51-4F4E-A065-B65B5420C7FB}"/>
              </a:ext>
            </a:extLst>
          </p:cNvPr>
          <p:cNvSpPr txBox="1"/>
          <p:nvPr/>
        </p:nvSpPr>
        <p:spPr>
          <a:xfrm>
            <a:off x="3012763" y="702734"/>
            <a:ext cx="703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rgbClr val="7030A0"/>
                </a:solidFill>
              </a:rPr>
              <a:t>這裡超好玩</a:t>
            </a:r>
            <a:r>
              <a:rPr lang="en-US" altLang="zh-TW" sz="4400" dirty="0">
                <a:solidFill>
                  <a:schemeClr val="accent2">
                    <a:lumMod val="75000"/>
                  </a:schemeClr>
                </a:solidFill>
              </a:rPr>
              <a:t>So</a:t>
            </a:r>
            <a:r>
              <a:rPr lang="zh-TW" altLang="en-US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TW" sz="4400" dirty="0">
                <a:solidFill>
                  <a:schemeClr val="accent2">
                    <a:lumMod val="75000"/>
                  </a:schemeClr>
                </a:solidFill>
              </a:rPr>
              <a:t>much</a:t>
            </a:r>
            <a:r>
              <a:rPr lang="zh-TW" altLang="en-US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TW" sz="4400" dirty="0">
                <a:solidFill>
                  <a:schemeClr val="accent2">
                    <a:lumMod val="75000"/>
                  </a:schemeClr>
                </a:solidFill>
              </a:rPr>
              <a:t>fun here</a:t>
            </a:r>
          </a:p>
          <a:p>
            <a:endParaRPr lang="zh-TW" altLang="en-US" sz="4400" dirty="0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CC5A20A3-E32D-411E-A190-513C40F8AFE2}"/>
              </a:ext>
            </a:extLst>
          </p:cNvPr>
          <p:cNvGrpSpPr/>
          <p:nvPr/>
        </p:nvGrpSpPr>
        <p:grpSpPr>
          <a:xfrm rot="21099287">
            <a:off x="1405869" y="2414127"/>
            <a:ext cx="4255469" cy="2883557"/>
            <a:chOff x="1405869" y="2414127"/>
            <a:chExt cx="4255469" cy="2883557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A26DFD2F-2A52-4B6B-BFB9-9E362D210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6550" y="2667000"/>
              <a:ext cx="2135717" cy="1798499"/>
            </a:xfrm>
            <a:prstGeom prst="rect">
              <a:avLst/>
            </a:prstGeom>
          </p:spPr>
        </p:pic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DFA9A46E-02D9-4AE4-8D30-9578D3D95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869" y="2414127"/>
              <a:ext cx="4255469" cy="2883557"/>
            </a:xfrm>
            <a:prstGeom prst="rect">
              <a:avLst/>
            </a:prstGeom>
          </p:spPr>
        </p:pic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4C796B70-3A75-432F-A6C5-55956F4609B9}"/>
                </a:ext>
              </a:extLst>
            </p:cNvPr>
            <p:cNvSpPr txBox="1"/>
            <p:nvPr/>
          </p:nvSpPr>
          <p:spPr>
            <a:xfrm>
              <a:off x="3395134" y="4854313"/>
              <a:ext cx="880533" cy="37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搭渡輪</a:t>
              </a: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1E26BE43-DDF7-4C6D-80C7-7C5F23CFF4BD}"/>
              </a:ext>
            </a:extLst>
          </p:cNvPr>
          <p:cNvGrpSpPr/>
          <p:nvPr/>
        </p:nvGrpSpPr>
        <p:grpSpPr>
          <a:xfrm rot="589123">
            <a:off x="6508126" y="2311299"/>
            <a:ext cx="4261473" cy="3279932"/>
            <a:chOff x="6508126" y="2311299"/>
            <a:chExt cx="4261473" cy="3279932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61427A23-942C-4797-8001-076C895E5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2067" y="2857499"/>
              <a:ext cx="2514600" cy="1996814"/>
            </a:xfrm>
            <a:prstGeom prst="rect">
              <a:avLst/>
            </a:prstGeom>
          </p:spPr>
        </p:pic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3780F426-6FEE-4ED9-9006-C1570E331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8126" y="2311299"/>
              <a:ext cx="4261473" cy="3279932"/>
            </a:xfrm>
            <a:prstGeom prst="rect">
              <a:avLst/>
            </a:prstGeom>
          </p:spPr>
        </p:pic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845B46E1-134D-4F3B-9F4B-214EE468023A}"/>
                </a:ext>
              </a:extLst>
            </p:cNvPr>
            <p:cNvSpPr txBox="1"/>
            <p:nvPr/>
          </p:nvSpPr>
          <p:spPr>
            <a:xfrm>
              <a:off x="7921637" y="4846251"/>
              <a:ext cx="1115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826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C0AA46D-1BB5-47EF-9885-CE4A3B28053F}"/>
              </a:ext>
            </a:extLst>
          </p:cNvPr>
          <p:cNvSpPr/>
          <p:nvPr/>
        </p:nvSpPr>
        <p:spPr>
          <a:xfrm>
            <a:off x="2678462" y="1661067"/>
            <a:ext cx="78021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latin typeface="華康龍門石碑" panose="03000909000000000000" pitchFamily="65" charset="-120"/>
                <a:ea typeface="華康龍門石碑" panose="03000909000000000000" pitchFamily="65" charset="-120"/>
              </a:rPr>
              <a:t>美味的小吃 </a:t>
            </a:r>
            <a:r>
              <a:rPr lang="en-US" altLang="zh-TW" sz="4400" dirty="0">
                <a:latin typeface="華康龍門石碑" panose="03000909000000000000" pitchFamily="65" charset="-120"/>
                <a:ea typeface="華康龍門石碑" panose="03000909000000000000" pitchFamily="65" charset="-120"/>
              </a:rPr>
              <a:t>Delicious snacks</a:t>
            </a:r>
            <a:endParaRPr lang="zh-TW" altLang="en-US" sz="4400" dirty="0">
              <a:latin typeface="華康龍門石碑" panose="03000909000000000000" pitchFamily="65" charset="-120"/>
              <a:ea typeface="華康龍門石碑" panose="03000909000000000000" pitchFamily="65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F18523E1-9043-432E-8634-8DF926946A88}"/>
              </a:ext>
            </a:extLst>
          </p:cNvPr>
          <p:cNvGrpSpPr/>
          <p:nvPr/>
        </p:nvGrpSpPr>
        <p:grpSpPr>
          <a:xfrm>
            <a:off x="1538434" y="3189570"/>
            <a:ext cx="2590800" cy="2761639"/>
            <a:chOff x="1921934" y="3451180"/>
            <a:chExt cx="2590800" cy="2761639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17DEB307-7872-416F-9BD9-8CF797C00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1934" y="3451180"/>
              <a:ext cx="2590800" cy="19526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39A7172D-AFEA-4708-8988-95C5AEB80431}"/>
                </a:ext>
              </a:extLst>
            </p:cNvPr>
            <p:cNvSpPr txBox="1"/>
            <p:nvPr/>
          </p:nvSpPr>
          <p:spPr>
            <a:xfrm>
              <a:off x="2523068" y="5689599"/>
              <a:ext cx="16594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/>
                <a:t>阿婆鐵蛋</a:t>
              </a:r>
            </a:p>
          </p:txBody>
        </p:sp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id="{7BEE2595-5B60-4C05-9941-464DD22AFCB1}"/>
              </a:ext>
            </a:extLst>
          </p:cNvPr>
          <p:cNvGrpSpPr/>
          <p:nvPr/>
        </p:nvGrpSpPr>
        <p:grpSpPr>
          <a:xfrm>
            <a:off x="5284130" y="3189570"/>
            <a:ext cx="2590800" cy="2838584"/>
            <a:chOff x="5435600" y="3451179"/>
            <a:chExt cx="2590800" cy="2838584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997F3523-7731-4E6E-8438-2E2D2988C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5600" y="3451179"/>
              <a:ext cx="2590800" cy="195262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21876B3-4749-4DD7-B468-A02F704C0ADB}"/>
                </a:ext>
              </a:extLst>
            </p:cNvPr>
            <p:cNvSpPr/>
            <p:nvPr/>
          </p:nvSpPr>
          <p:spPr>
            <a:xfrm>
              <a:off x="6244735" y="5766543"/>
              <a:ext cx="12618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800" dirty="0"/>
                <a:t>炸蝦捲</a:t>
              </a:r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E3C86503-F0DE-4B4A-9B09-BB1FB0271821}"/>
              </a:ext>
            </a:extLst>
          </p:cNvPr>
          <p:cNvGrpSpPr/>
          <p:nvPr/>
        </p:nvGrpSpPr>
        <p:grpSpPr>
          <a:xfrm>
            <a:off x="8845186" y="3291933"/>
            <a:ext cx="2647950" cy="2920030"/>
            <a:chOff x="9156623" y="3554399"/>
            <a:chExt cx="2647950" cy="292003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66768C8-BD4D-4616-BDC4-E9A4FB4CCA94}"/>
                </a:ext>
              </a:extLst>
            </p:cNvPr>
            <p:cNvSpPr/>
            <p:nvPr/>
          </p:nvSpPr>
          <p:spPr>
            <a:xfrm>
              <a:off x="10119351" y="5951209"/>
              <a:ext cx="12618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800" dirty="0"/>
                <a:t>魚丸湯</a:t>
              </a:r>
            </a:p>
          </p:txBody>
        </p:sp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748CF6AE-7EF2-4533-A8C6-ED9047451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6623" y="3554399"/>
              <a:ext cx="2647950" cy="1952625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133003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37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華康海報體W9</vt:lpstr>
      <vt:lpstr>華康龍門石碑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13</cp:revision>
  <dcterms:created xsi:type="dcterms:W3CDTF">2025-04-01T01:42:14Z</dcterms:created>
  <dcterms:modified xsi:type="dcterms:W3CDTF">2025-06-10T02:08:41Z</dcterms:modified>
</cp:coreProperties>
</file>