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99FF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441486-BE9A-4D0F-BB13-3A631F8C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A860D6A-28C0-4E23-8566-FE4B7E2DF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C14BE7-DEC2-4F63-B0A2-EEA16524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81408C-4D87-41A1-A8B8-4A8FB7FA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28795E-357E-403A-B6A6-3287B275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01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E0C1C-E9A3-463C-8DFF-9BE59C00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3F60E3-0B79-4B48-800A-38E864591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7ACFF6-800E-4C39-B813-A17CB766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135A3C-1037-499C-BDD9-1B46A0A5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BD039A-85FF-4910-9F3E-D1230E36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29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EC6920C-CC01-468A-92AD-2D64A1F7C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690DD30-3AC4-4087-B17C-603AC77A4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E415BD-E403-41A4-91B8-8823575D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FA39F9-75EA-4B73-895E-73D32455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27D5F1-F88F-481C-8B5B-E6346DDC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E3D4C3-AA24-48BC-A092-361358BA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F67E96-2939-448A-B405-B6B8A1EC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B45976-9E64-4E57-8CF3-94CC9D7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207CEA-92A2-4DD0-95F8-4E2AB89B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DE48B6-838B-4F0E-AA49-005FD36D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62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4F0386-F7BD-47DA-93F3-5A817A95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5DF96C-C147-4296-8B2C-0DAF32F94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57D939-C56B-4386-BB4E-B7BA0EE6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AABD85-21D3-4135-A0EC-49E9D4C4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586B76-42CB-400C-B234-25BB0F89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81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555A7A-403F-48BA-84E2-2BE176EA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5C427F-F66F-4457-B09D-BCBAE2133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55ADB1-21FF-432F-93CC-A21F4F1E8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7CEB64-51D6-4260-8DB7-8BA8245E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F18670-972A-445C-950C-A7547992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3B4FAB-8B51-4584-AAF7-3A36C670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47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C146BB-9CF2-4960-8FF1-AB754363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726B6F-FD57-4EA1-81C3-D38C7AF21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EB8605-C88C-478A-A597-C6D15D345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F68BF25-8325-4943-9B04-21138A0EA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6EEC910-B0A1-48FB-B388-E82B29ECE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1FCF065-C097-4BAE-92C5-E1E126E9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139329C-FA9D-4EEE-8452-F99CFA86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CD578E1-51D4-41A4-86AF-97F293A3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52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FA5145-79A1-43E5-92CC-053C62D3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6F91116-FD6C-4A84-9CEE-BAAC2BA7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30C15BC-02C2-4F34-B8C2-517B38F6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11A6424-D2BC-4730-9CAF-C356DB1A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08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93199C7-E528-42F0-9981-D086EF1F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48BC392-D4F1-470A-9CD9-59C6C37D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52F1CB5-6CF6-4B5D-B1A7-400AFBA9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52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76CD2-E2C3-4260-BD5D-DA89EED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4A9BE0-BCAC-4521-91FC-B0565C64C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26D900C-6EBA-454C-9184-3C90974E4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EBC2A07-F53A-43A4-BB41-1A195C66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F0FEC1-B1EA-40F2-9408-C96FD53B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5BA059-1D32-44E5-B900-79F2E15A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8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1AF804-698B-4541-BAB4-A2677318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06CAAE6-2665-49AF-94FE-CCDCCDDAF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C6C7CB-4AE2-4EC7-B37B-D661DB319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99513C-A7CD-4409-A230-0373DA2D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D1A19CD-733E-4AA2-BF6E-3849BBCB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FF927F-B453-4650-A3C2-33F5726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75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032FD09-3347-4BED-B3F2-059B60FC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3924AA-EA71-4A2C-9964-1C307F670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02DFDA-4F35-45A2-BF49-5DC3AC2EB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2ED4-3FE9-4C9A-B4EE-DA53A93DC0F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AD3BC2-F236-43DB-9067-DC1B4A6A9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3929EF-9DC8-45AF-B160-A7600B7A3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68F8-EFDF-46F3-92CC-56F5CF1C7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85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79F554-97AC-4483-B072-68AD0732E6FC}"/>
              </a:ext>
            </a:extLst>
          </p:cNvPr>
          <p:cNvSpPr/>
          <p:nvPr/>
        </p:nvSpPr>
        <p:spPr>
          <a:xfrm>
            <a:off x="2733538" y="914400"/>
            <a:ext cx="6724918" cy="30685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6350">
                  <a:solidFill>
                    <a:srgbClr val="FFFFFF"/>
                  </a:solidFill>
                </a:ln>
                <a:solidFill>
                  <a:srgbClr val="99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6350">
                  <a:solidFill>
                    <a:srgbClr val="FFFFFF"/>
                  </a:solidFill>
                </a:ln>
                <a:solidFill>
                  <a:srgbClr val="99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6350">
                <a:solidFill>
                  <a:srgbClr val="FFFFFF"/>
                </a:solidFill>
              </a:ln>
              <a:solidFill>
                <a:srgbClr val="99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0550E35-D56F-42C6-B001-A611A86D2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21" y="2268498"/>
            <a:ext cx="3172674" cy="228656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276B3CC-18CE-4180-AA2F-10F5D506D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12" y="1737368"/>
            <a:ext cx="5994954" cy="413849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EC9B9FD-E2DD-457C-B461-ECC6F53FC553}"/>
              </a:ext>
            </a:extLst>
          </p:cNvPr>
          <p:cNvSpPr txBox="1"/>
          <p:nvPr/>
        </p:nvSpPr>
        <p:spPr>
          <a:xfrm>
            <a:off x="4661020" y="1395349"/>
            <a:ext cx="242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淡水八里一日遊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810568C-AA60-45A8-8F5D-06B81E0AD411}"/>
              </a:ext>
            </a:extLst>
          </p:cNvPr>
          <p:cNvSpPr txBox="1"/>
          <p:nvPr/>
        </p:nvSpPr>
        <p:spPr>
          <a:xfrm>
            <a:off x="9872133" y="5052367"/>
            <a:ext cx="1811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9900FF"/>
                </a:solidFill>
              </a:rPr>
              <a:t>班級</a:t>
            </a:r>
            <a:r>
              <a:rPr lang="en-US" altLang="zh-TW" sz="2400" dirty="0">
                <a:solidFill>
                  <a:srgbClr val="9900FF"/>
                </a:solidFill>
              </a:rPr>
              <a:t>:402</a:t>
            </a:r>
          </a:p>
          <a:p>
            <a:r>
              <a:rPr lang="zh-TW" altLang="en-US" sz="2400" dirty="0">
                <a:solidFill>
                  <a:srgbClr val="9900FF"/>
                </a:solidFill>
              </a:rPr>
              <a:t>座號</a:t>
            </a:r>
            <a:r>
              <a:rPr lang="en-US" altLang="zh-TW" sz="2400" dirty="0">
                <a:solidFill>
                  <a:srgbClr val="9900FF"/>
                </a:solidFill>
              </a:rPr>
              <a:t>:22</a:t>
            </a:r>
            <a:endParaRPr lang="zh-TW" altLang="en-US" sz="2400" dirty="0">
              <a:solidFill>
                <a:srgbClr val="9900FF"/>
              </a:solidFill>
            </a:endParaRPr>
          </a:p>
        </p:txBody>
      </p: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68593B6D-2C31-4D25-82FF-A83341D18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1800" y="59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0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5016B89-E8C2-45BC-9E4F-A2F075F8B7D8}"/>
              </a:ext>
            </a:extLst>
          </p:cNvPr>
          <p:cNvSpPr/>
          <p:nvPr/>
        </p:nvSpPr>
        <p:spPr>
          <a:xfrm>
            <a:off x="2374900" y="1251635"/>
            <a:ext cx="744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99FF"/>
                </a:solidFill>
              </a:rPr>
              <a:t>美味的小吃 </a:t>
            </a:r>
            <a:r>
              <a:rPr lang="en-US" altLang="zh-TW" sz="4400" dirty="0">
                <a:solidFill>
                  <a:srgbClr val="FF99FF"/>
                </a:solidFill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5F202E-080B-47F4-8A52-2F35C437B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884300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EB92555-82E6-4011-BE8B-CD6C4A14B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82887"/>
            <a:ext cx="25908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FBB5BA3-9D87-427E-93A6-74B0BC9B9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5" y="2782886"/>
            <a:ext cx="26479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6B44381-5F42-4569-B582-9C120D7F818B}"/>
              </a:ext>
            </a:extLst>
          </p:cNvPr>
          <p:cNvSpPr txBox="1"/>
          <p:nvPr/>
        </p:nvSpPr>
        <p:spPr>
          <a:xfrm>
            <a:off x="1168400" y="525118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阿婆鐵蛋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6CB977D-C358-47DE-972B-62E9CB2C2256}"/>
              </a:ext>
            </a:extLst>
          </p:cNvPr>
          <p:cNvSpPr txBox="1"/>
          <p:nvPr/>
        </p:nvSpPr>
        <p:spPr>
          <a:xfrm>
            <a:off x="5422900" y="5144700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炸蝦捲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AA1E5C7-B204-41C6-8090-E1A5AD48D576}"/>
              </a:ext>
            </a:extLst>
          </p:cNvPr>
          <p:cNvSpPr txBox="1"/>
          <p:nvPr/>
        </p:nvSpPr>
        <p:spPr>
          <a:xfrm>
            <a:off x="9525000" y="5251184"/>
            <a:ext cx="149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11602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851A8B3-4556-44BF-A89D-60AA6B051E1D}"/>
              </a:ext>
            </a:extLst>
          </p:cNvPr>
          <p:cNvSpPr/>
          <p:nvPr/>
        </p:nvSpPr>
        <p:spPr>
          <a:xfrm>
            <a:off x="2510435" y="602734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66FF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FF99FF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So much fun here</a:t>
            </a:r>
            <a:endParaRPr lang="zh-TW" altLang="en-US" sz="4400" dirty="0">
              <a:solidFill>
                <a:srgbClr val="FF99FF"/>
              </a:solidFill>
              <a:latin typeface="華康布丁體W7" panose="040B0709000000000000" pitchFamily="81" charset="-120"/>
              <a:ea typeface="華康布丁體W7" panose="040B0709000000000000" pitchFamily="81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53E368F-ECCB-4630-9559-656F4C1C7272}"/>
              </a:ext>
            </a:extLst>
          </p:cNvPr>
          <p:cNvGrpSpPr/>
          <p:nvPr/>
        </p:nvGrpSpPr>
        <p:grpSpPr>
          <a:xfrm rot="21301591">
            <a:off x="1119437" y="2165021"/>
            <a:ext cx="4976563" cy="3372179"/>
            <a:chOff x="1119437" y="2165021"/>
            <a:chExt cx="4976563" cy="337217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A71C7C8-D711-49D1-979F-ABCB6940E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617" y="2514599"/>
              <a:ext cx="2392892" cy="2015067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E688BEE5-86E5-4621-A064-4AFEB514D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37" y="2165021"/>
              <a:ext cx="4976563" cy="3372179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CD8CFA5-F715-417B-BAD5-917D78ED4D0A}"/>
                </a:ext>
              </a:extLst>
            </p:cNvPr>
            <p:cNvSpPr txBox="1"/>
            <p:nvPr/>
          </p:nvSpPr>
          <p:spPr>
            <a:xfrm>
              <a:off x="3793068" y="5026000"/>
              <a:ext cx="1159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9900FF"/>
                  </a:solidFill>
                  <a:latin typeface="華康超圓體(P)" panose="020F0C00000000000000" pitchFamily="34" charset="-120"/>
                  <a:ea typeface="華康超圓體(P)" panose="020F0C00000000000000" pitchFamily="34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AF149C23-69D9-4C86-85B1-16AEBCAC15C3}"/>
              </a:ext>
            </a:extLst>
          </p:cNvPr>
          <p:cNvGrpSpPr/>
          <p:nvPr/>
        </p:nvGrpSpPr>
        <p:grpSpPr>
          <a:xfrm rot="508107">
            <a:off x="6946557" y="2084144"/>
            <a:ext cx="4976563" cy="3830316"/>
            <a:chOff x="6946557" y="2084144"/>
            <a:chExt cx="4976563" cy="3830316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D76C5BE-6BCC-4C23-9871-2181EB1F7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466" y="2717800"/>
              <a:ext cx="2936156" cy="2243666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EB96C23-4EB9-4B6C-8A72-7FA98CB1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557" y="2084144"/>
              <a:ext cx="4976563" cy="3830316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14E4B42-7A1E-4FD0-9378-C9A36F71A094}"/>
                </a:ext>
              </a:extLst>
            </p:cNvPr>
            <p:cNvSpPr txBox="1"/>
            <p:nvPr/>
          </p:nvSpPr>
          <p:spPr>
            <a:xfrm>
              <a:off x="8498725" y="4976297"/>
              <a:ext cx="1449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9900FF"/>
                  </a:solidFill>
                  <a:latin typeface="華康布丁體W7" panose="040B0709000000000000" pitchFamily="81" charset="-120"/>
                  <a:ea typeface="華康布丁體W7" panose="040B0709000000000000" pitchFamily="81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94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華康布丁體W7</vt:lpstr>
      <vt:lpstr>華康海報體W9</vt:lpstr>
      <vt:lpstr>華康超圓體(P)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2025-04-10T07:35:00Z</dcterms:created>
  <dcterms:modified xsi:type="dcterms:W3CDTF">2025-06-19T07:33:52Z</dcterms:modified>
</cp:coreProperties>
</file>