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99FF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7CAB94-3D56-4142-9CA1-DE6E0827E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6D25FB6-E739-41DC-9230-C6A4AC8F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D05E5B-749C-4F80-90DE-D212E321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9AED-F6C6-4FFA-A7D8-FBC251282B8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6CAE3F-1270-4213-B77A-9D39667A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1644BE-DCFD-41E2-BA46-1AD445425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C8F3-E33C-4080-9164-B8555463C8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02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877B37-124E-4D8A-B6E7-4FB27C9B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F0617D9-58ED-4769-9EFC-512EB78D1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5C650B-38B0-42A5-AE07-4AF8B0E0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9AED-F6C6-4FFA-A7D8-FBC251282B8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BA198E-0035-4E2A-A161-2D0D93F1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3F14111-A6DB-4C41-ADCC-6B713997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C8F3-E33C-4080-9164-B8555463C8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86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2116E3B-1430-460E-B7AE-BD92A44BD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93BFAC0-2B61-44D9-813F-835FC6B95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FA171A-AA1A-4114-BF9D-D70E0542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9AED-F6C6-4FFA-A7D8-FBC251282B8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9EADF6F-B31B-4C81-94CF-37CF7555C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DE4275-9DFE-4B16-B79F-B3D7939D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C8F3-E33C-4080-9164-B8555463C8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173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28161D-0B7A-4AA2-83A1-C44C0C87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4773B6-7BFC-467C-819F-141EB4274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492B64-6139-4BF9-ACF6-CDB5CE994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9AED-F6C6-4FFA-A7D8-FBC251282B8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376CD9E-3813-4E62-B7B5-121428D28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BC2D08-8FE6-40B0-8F81-66E7572D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C8F3-E33C-4080-9164-B8555463C8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77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64440D-9911-4243-AF88-64FB6A78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8FCF4CC-4F4A-4818-80E9-8E4974900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F28EAB-40F0-4BF5-9C14-69B6CD82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9AED-F6C6-4FFA-A7D8-FBC251282B8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6A6145E-3A65-4D79-9D75-B18550236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B6DBB2B-028B-48C1-9CC5-A9047F36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C8F3-E33C-4080-9164-B8555463C8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50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C3FDA4-26DA-4DD9-A529-FBD93CF0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C01569-BA1D-4AEE-8A7D-545151E12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8B5EE10-6399-4595-8996-1EB25B0B9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F6E1A68-F30B-4E1D-A890-2631F2CFF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9AED-F6C6-4FFA-A7D8-FBC251282B8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0875393-C016-4678-95D5-6444AF6A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E5E899B-2DC9-49D5-A640-824EB31C7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C8F3-E33C-4080-9164-B8555463C8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6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4E1612-AE53-48C5-A37E-0FE83579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FFD291-8072-4FEF-A69F-45E430261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20C8C38-8046-4E4F-AAFE-AB260BBE7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141695C-F99C-4E72-B183-7DAB1D6CA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CCBDA64-9C3B-4175-9707-D41498399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571D0A4-353D-4E86-84B7-CE6BEA47A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9AED-F6C6-4FFA-A7D8-FBC251282B8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DC0FB7B-9E2B-4706-B146-148A7512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3BA825C-A440-4BD2-B14F-99621A77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C8F3-E33C-4080-9164-B8555463C8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07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8DCCC6-80DD-4181-899F-864F45A2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8FBC697-33F8-4E3E-87A1-BA0AC0845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9AED-F6C6-4FFA-A7D8-FBC251282B8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291E240-36EA-4FBF-A12F-0420FEE0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8F51138-3041-47B3-9403-9428C60C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C8F3-E33C-4080-9164-B8555463C8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042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7DE33CF-FF0D-4F89-BAC4-E2BF742DC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9AED-F6C6-4FFA-A7D8-FBC251282B8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4101C3E-0356-4824-BD40-EE4418E6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2AD4954-9B0C-4441-A428-3297227A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C8F3-E33C-4080-9164-B8555463C8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98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C9A63D-4CCA-4D92-B87B-EB7B59DF5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8755FB-0E5C-4CE6-BBCB-9BB87051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CBF112C-100C-43EA-9B2D-1EBB4E2CA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80E47-6B68-476D-9E32-0BC22B68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9AED-F6C6-4FFA-A7D8-FBC251282B8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ACA67F0-C0B8-49E7-985A-7C96EEECF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EB6AF63-CBD4-4B5E-AB90-B3DD0074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C8F3-E33C-4080-9164-B8555463C8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74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F641A1-F17D-4254-941E-DCA542CE1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CD4C216-BD71-40E8-96FE-65B59B886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38DCE22-2AA2-4154-8B99-1543CCEAC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51B461D-AA3B-4B49-A1E2-5EA69AD1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9AED-F6C6-4FFA-A7D8-FBC251282B8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6CC7F50-48E3-4E8F-9EBC-962FEC7B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1173584-D03A-41BD-9DA1-910210DD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C8F3-E33C-4080-9164-B8555463C8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98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CEB6327-FBA6-4152-BF1D-166C14835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27A15C-1E18-4C47-A11F-55874F971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84A6E61-56EE-4B7E-956E-3B25CA6E9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79AED-F6C6-4FFA-A7D8-FBC251282B8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97CBBC-29E1-4DB0-9089-EA4F45013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A5CD67-72DB-4B8E-8833-4B02C2F36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1C8F3-E33C-4080-9164-B8555463C8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32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BB5C931-6E38-4269-AB39-7C95B978DBC7}"/>
              </a:ext>
            </a:extLst>
          </p:cNvPr>
          <p:cNvSpPr/>
          <p:nvPr/>
        </p:nvSpPr>
        <p:spPr>
          <a:xfrm>
            <a:off x="2738370" y="804333"/>
            <a:ext cx="6715259" cy="3505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CC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CC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1BE04C8-F865-460F-AB46-3AFF28C4441D}"/>
              </a:ext>
            </a:extLst>
          </p:cNvPr>
          <p:cNvSpPr txBox="1"/>
          <p:nvPr/>
        </p:nvSpPr>
        <p:spPr>
          <a:xfrm>
            <a:off x="4423832" y="1477144"/>
            <a:ext cx="3158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9966FF"/>
                </a:solidFill>
                <a:latin typeface="華康龍門石碑(P)" panose="03000900000000000000" pitchFamily="66" charset="-120"/>
                <a:ea typeface="華康龍門石碑(P)" panose="03000900000000000000" pitchFamily="66" charset="-120"/>
              </a:rPr>
              <a:t>八里淡水一日遊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543A1A5-A4E9-4330-8646-216C508CD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20" y="2991342"/>
            <a:ext cx="3136901" cy="235267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23E0D9A-610A-4D2D-8320-88F1775F2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84" y="2240563"/>
            <a:ext cx="6301430" cy="4137939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7172FC18-9494-4C18-832F-98A31292F397}"/>
              </a:ext>
            </a:extLst>
          </p:cNvPr>
          <p:cNvSpPr txBox="1"/>
          <p:nvPr/>
        </p:nvSpPr>
        <p:spPr>
          <a:xfrm>
            <a:off x="10294317" y="5249333"/>
            <a:ext cx="130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班級：</a:t>
            </a:r>
            <a:r>
              <a:rPr lang="en-US" altLang="zh-TW" dirty="0"/>
              <a:t>401</a:t>
            </a:r>
          </a:p>
          <a:p>
            <a:r>
              <a:rPr lang="zh-TW" altLang="en-US" dirty="0"/>
              <a:t>座號：</a:t>
            </a:r>
            <a:r>
              <a:rPr lang="en-US" altLang="zh-TW" dirty="0"/>
              <a:t>24</a:t>
            </a:r>
            <a:endParaRPr lang="zh-TW" altLang="en-US" dirty="0"/>
          </a:p>
        </p:txBody>
      </p:sp>
      <p:pic>
        <p:nvPicPr>
          <p:cNvPr id="5" name="03-music">
            <a:hlinkClick r:id="" action="ppaction://media"/>
            <a:extLst>
              <a:ext uri="{FF2B5EF4-FFF2-40B4-BE49-F238E27FC236}">
                <a16:creationId xmlns:a16="http://schemas.microsoft.com/office/drawing/2014/main" id="{035135EF-9500-4735-873F-8742B24252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93383" y="57689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4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0E71023-A47C-4948-9B45-72D092A13DCE}"/>
              </a:ext>
            </a:extLst>
          </p:cNvPr>
          <p:cNvSpPr txBox="1"/>
          <p:nvPr/>
        </p:nvSpPr>
        <p:spPr>
          <a:xfrm>
            <a:off x="3503735" y="499532"/>
            <a:ext cx="5071533" cy="54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E83549C-556B-40F9-9F7E-3E3652060C50}"/>
              </a:ext>
            </a:extLst>
          </p:cNvPr>
          <p:cNvSpPr txBox="1"/>
          <p:nvPr/>
        </p:nvSpPr>
        <p:spPr>
          <a:xfrm>
            <a:off x="2286000" y="770466"/>
            <a:ext cx="765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9966FF"/>
                </a:solidFill>
                <a:latin typeface="華康龍門石碑(P)" panose="03000900000000000000" pitchFamily="66" charset="-120"/>
                <a:ea typeface="華康龍門石碑(P)" panose="03000900000000000000" pitchFamily="66" charset="-120"/>
              </a:rPr>
              <a:t>這裡超好玩 </a:t>
            </a:r>
            <a:r>
              <a:rPr lang="en-US" altLang="zh-TW" sz="4400" dirty="0">
                <a:solidFill>
                  <a:srgbClr val="FF99FF"/>
                </a:solidFill>
                <a:latin typeface="華康龍門石碑(P)" panose="03000900000000000000" pitchFamily="66" charset="-120"/>
                <a:ea typeface="華康龍門石碑(P)" panose="03000900000000000000" pitchFamily="66" charset="-120"/>
              </a:rPr>
              <a:t>So much fun here</a:t>
            </a:r>
            <a:endParaRPr lang="zh-TW" altLang="en-US" sz="4400" dirty="0">
              <a:solidFill>
                <a:srgbClr val="FF99FF"/>
              </a:solidFill>
              <a:latin typeface="華康龍門石碑(P)" panose="03000900000000000000" pitchFamily="66" charset="-120"/>
              <a:ea typeface="華康龍門石碑(P)" panose="03000900000000000000" pitchFamily="66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B280025F-756C-4743-9152-B7DBE41F568A}"/>
              </a:ext>
            </a:extLst>
          </p:cNvPr>
          <p:cNvGrpSpPr/>
          <p:nvPr/>
        </p:nvGrpSpPr>
        <p:grpSpPr>
          <a:xfrm rot="21133629">
            <a:off x="1376000" y="2338030"/>
            <a:ext cx="4255469" cy="2883557"/>
            <a:chOff x="1452060" y="2407813"/>
            <a:chExt cx="4255469" cy="2883557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A8DD5BCA-8CDA-4238-BEC3-24140BDAE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420" y="2753591"/>
              <a:ext cx="1966046" cy="1655618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9C0BD5B6-488F-44FB-918E-7523A6EFC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060" y="2407813"/>
              <a:ext cx="4255469" cy="2883557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789373BE-B0F9-4219-A8F1-30E101BED730}"/>
                </a:ext>
              </a:extLst>
            </p:cNvPr>
            <p:cNvSpPr txBox="1"/>
            <p:nvPr/>
          </p:nvSpPr>
          <p:spPr>
            <a:xfrm>
              <a:off x="3579794" y="4754987"/>
              <a:ext cx="1162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華康行楷體W5(P)" panose="03000500000000000000" pitchFamily="66" charset="-120"/>
                  <a:ea typeface="華康行楷體W5(P)" panose="03000500000000000000" pitchFamily="66" charset="-120"/>
                </a:rPr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4C527973-E674-4C0A-AF1D-4C7DBC14881A}"/>
              </a:ext>
            </a:extLst>
          </p:cNvPr>
          <p:cNvGrpSpPr/>
          <p:nvPr/>
        </p:nvGrpSpPr>
        <p:grpSpPr>
          <a:xfrm rot="517513">
            <a:off x="6508124" y="2364510"/>
            <a:ext cx="4261473" cy="3279932"/>
            <a:chOff x="6567536" y="2297033"/>
            <a:chExt cx="4261473" cy="3279932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53C6A185-FA4E-42BD-B09F-D3461CBAA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223" y="2827243"/>
              <a:ext cx="2675779" cy="2044699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7BD7157B-DF43-4BCA-86E5-71509A5BE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536" y="2297033"/>
              <a:ext cx="4261473" cy="3279932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4E1DB98B-A3FE-4CF6-A2DB-46F6B2729A09}"/>
                </a:ext>
              </a:extLst>
            </p:cNvPr>
            <p:cNvSpPr txBox="1"/>
            <p:nvPr/>
          </p:nvSpPr>
          <p:spPr>
            <a:xfrm>
              <a:off x="7835262" y="4782373"/>
              <a:ext cx="1359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華康行楷體W5(P)" panose="03000500000000000000" pitchFamily="66" charset="-120"/>
                  <a:ea typeface="華康行楷體W5(P)" panose="03000500000000000000" pitchFamily="66" charset="-120"/>
                </a:rPr>
                <a:t>騎自行車</a:t>
              </a:r>
              <a:endParaRPr lang="en-US" altLang="zh-TW" sz="2000" dirty="0">
                <a:latin typeface="華康行楷體W5(P)" panose="03000500000000000000" pitchFamily="66" charset="-120"/>
                <a:ea typeface="華康行楷體W5(P)" panose="03000500000000000000" pitchFamily="66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23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0E71023-A47C-4948-9B45-72D092A13DCE}"/>
              </a:ext>
            </a:extLst>
          </p:cNvPr>
          <p:cNvSpPr txBox="1"/>
          <p:nvPr/>
        </p:nvSpPr>
        <p:spPr>
          <a:xfrm>
            <a:off x="3822699" y="770465"/>
            <a:ext cx="5071533" cy="54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2980D97-A664-489C-9A7E-4764BE421302}"/>
              </a:ext>
            </a:extLst>
          </p:cNvPr>
          <p:cNvSpPr/>
          <p:nvPr/>
        </p:nvSpPr>
        <p:spPr>
          <a:xfrm>
            <a:off x="2342782" y="376982"/>
            <a:ext cx="80313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9966FF"/>
                </a:solidFill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美味的小吃 </a:t>
            </a:r>
            <a:r>
              <a:rPr lang="zh-TW" altLang="en-US" sz="4400" dirty="0">
                <a:solidFill>
                  <a:srgbClr val="0070C0"/>
                </a:solidFill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Delicious snacks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2038AB0D-AABB-434A-97C7-359B91DE8528}"/>
              </a:ext>
            </a:extLst>
          </p:cNvPr>
          <p:cNvGrpSpPr/>
          <p:nvPr/>
        </p:nvGrpSpPr>
        <p:grpSpPr>
          <a:xfrm>
            <a:off x="1047382" y="2190220"/>
            <a:ext cx="2590800" cy="2624111"/>
            <a:chOff x="1047382" y="2190220"/>
            <a:chExt cx="2590800" cy="2624111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B7144FBC-7BAD-40BD-9F42-63C9296E2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382" y="2190220"/>
              <a:ext cx="2590800" cy="19526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8E4EAF11-4E32-4C1D-A4C6-2C460304746A}"/>
                </a:ext>
              </a:extLst>
            </p:cNvPr>
            <p:cNvSpPr txBox="1"/>
            <p:nvPr/>
          </p:nvSpPr>
          <p:spPr>
            <a:xfrm>
              <a:off x="1710267" y="4444999"/>
              <a:ext cx="1134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華康龍門石碑" panose="03000909000000000000" pitchFamily="65" charset="-120"/>
                  <a:ea typeface="華康龍門石碑" panose="03000909000000000000" pitchFamily="65" charset="-120"/>
                </a:rPr>
                <a:t>阿婆鐵蛋</a:t>
              </a: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D8D2D990-292B-4CD1-B8A6-74660B07E0B1}"/>
              </a:ext>
            </a:extLst>
          </p:cNvPr>
          <p:cNvGrpSpPr/>
          <p:nvPr/>
        </p:nvGrpSpPr>
        <p:grpSpPr>
          <a:xfrm>
            <a:off x="8130486" y="2190220"/>
            <a:ext cx="2647950" cy="2624111"/>
            <a:chOff x="8130486" y="2190220"/>
            <a:chExt cx="2647950" cy="2624111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12628A3-994D-4B4A-AA7F-391D5DB93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0486" y="2190220"/>
              <a:ext cx="2647950" cy="19526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E27C259D-1E5F-4C55-B130-2C9174AAE6DF}"/>
                </a:ext>
              </a:extLst>
            </p:cNvPr>
            <p:cNvSpPr txBox="1"/>
            <p:nvPr/>
          </p:nvSpPr>
          <p:spPr>
            <a:xfrm>
              <a:off x="8997261" y="4444999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華康龍門石碑" panose="03000909000000000000" pitchFamily="65" charset="-120"/>
                  <a:ea typeface="華康龍門石碑" panose="03000909000000000000" pitchFamily="65" charset="-120"/>
                </a:rPr>
                <a:t>魚丸湯</a:t>
              </a: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FAE9B126-0E46-455B-9939-B88803767CF5}"/>
              </a:ext>
            </a:extLst>
          </p:cNvPr>
          <p:cNvGrpSpPr/>
          <p:nvPr/>
        </p:nvGrpSpPr>
        <p:grpSpPr>
          <a:xfrm>
            <a:off x="4588934" y="2181751"/>
            <a:ext cx="2590800" cy="2632580"/>
            <a:chOff x="4588934" y="2181751"/>
            <a:chExt cx="2590800" cy="263258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62A9B423-4F9E-4C30-B176-46B1E9666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934" y="2181751"/>
              <a:ext cx="2590800" cy="19526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53B9546D-FBBE-4B98-9EF4-585FE4CFAE74}"/>
                </a:ext>
              </a:extLst>
            </p:cNvPr>
            <p:cNvSpPr txBox="1"/>
            <p:nvPr/>
          </p:nvSpPr>
          <p:spPr>
            <a:xfrm>
              <a:off x="5444065" y="4444999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華康龍門石碑" panose="03000909000000000000" pitchFamily="65" charset="-120"/>
                  <a:ea typeface="華康龍門石碑" panose="03000909000000000000" pitchFamily="65" charset="-120"/>
                </a:rPr>
                <a:t>炸蝦捲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527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華康布丁體W7(P)</vt:lpstr>
      <vt:lpstr>華康行楷體W5(P)</vt:lpstr>
      <vt:lpstr>華康海報體W9</vt:lpstr>
      <vt:lpstr>華康龍門石碑</vt:lpstr>
      <vt:lpstr>華康龍門石碑(P)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</cp:revision>
  <dcterms:created xsi:type="dcterms:W3CDTF">2025-04-01T01:50:43Z</dcterms:created>
  <dcterms:modified xsi:type="dcterms:W3CDTF">2025-06-10T02:11:06Z</dcterms:modified>
</cp:coreProperties>
</file>