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28A228-BEAF-442E-A315-691D2BA52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C282A46-480D-4CF1-A699-307C63CA6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2807D1-F652-4B5C-8796-30D0239C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29A-3E4E-4606-A3B7-36E9EF55EC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E566B8-DD93-446D-A03B-2A029D57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314103-49C7-4A63-98FC-799757CB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3F9-F4C2-43A5-B4B0-08B19D4857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67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CA10B9-AA9D-4152-A802-88A0F74E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BDE1DF2-5F84-46D4-985D-A76891B0D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FD0903-7A5D-48F8-9514-4449B54A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29A-3E4E-4606-A3B7-36E9EF55EC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AF2DA1-2FDC-410E-A7DE-8A3F31C3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B075E0-9813-4ABF-A705-44E46BA1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3F9-F4C2-43A5-B4B0-08B19D4857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1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31485A7-0AE4-424B-A767-71DB96E65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1A75062-63A4-4B8F-A7A1-5778551EF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F548C8-E051-499C-B896-595184CD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29A-3E4E-4606-A3B7-36E9EF55EC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BCEC61-215D-4FF0-A89D-8614B65A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32E7D4-8F17-46FD-A315-CC74E95A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3F9-F4C2-43A5-B4B0-08B19D4857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38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0B2025-2C73-438C-8729-1AF9A549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1369B9-6AB2-41D5-B682-141429F63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617532-4703-48ED-914A-DA59B895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29A-3E4E-4606-A3B7-36E9EF55EC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15EF63-25F1-4E01-BC45-F2635271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0279B1-3E4A-4D49-9482-5551BF5E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3F9-F4C2-43A5-B4B0-08B19D4857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87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E26943-55D2-4460-BF62-8150275E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24B59B6-F5B7-47E0-AD7D-FD7386135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26F4A3-45AC-468F-A0EF-4B974A87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29A-3E4E-4606-A3B7-36E9EF55EC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533D6B-51BC-4B67-80E0-9F845364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7AB5B5-0790-44E4-9935-ECD7BAF9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3F9-F4C2-43A5-B4B0-08B19D4857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70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3344F7-42C5-44FB-8A51-1EA0839E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1788B5-5021-4930-94AE-E9A791818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C23839D-24AE-49D3-9B78-B09BCAAD0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C6B64F-C940-4C24-B3E4-98E4BE39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29A-3E4E-4606-A3B7-36E9EF55EC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30FA69-0862-41B4-A240-52523635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41EC41-4FAD-49C5-BDB5-282F792D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3F9-F4C2-43A5-B4B0-08B19D4857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68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576AF2-4198-4284-BF7F-A2C05656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5826DC-4DD1-4AF1-839A-594E4004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987098B-36F8-4EA0-AD2F-C485FF53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FD24480-54CA-4BAE-A9C3-1321C1B68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335A124-CB37-493B-8EEB-E55CEEB6A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539D9C0-07C0-42DA-BFDF-8CB83D6D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29A-3E4E-4606-A3B7-36E9EF55EC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E79C4BC-39EF-4020-9C3A-9D226A44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3D20040-32EF-4EE1-8997-3DB061CF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3F9-F4C2-43A5-B4B0-08B19D4857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77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D0A9A3-1E6B-41E3-BE27-6C23E748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088A0EA-B90F-40CD-8182-6D770917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29A-3E4E-4606-A3B7-36E9EF55EC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FE6985-54BE-4CBA-9701-7F53CECE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FC80A4-B419-42E3-9AB1-63BC8619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3F9-F4C2-43A5-B4B0-08B19D4857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7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6F0BD80-CC68-4021-B3F6-ACF53242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29A-3E4E-4606-A3B7-36E9EF55EC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5CE2475-B6F6-4A91-A35E-F55751D6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B6C6B89-989F-4AC6-AF47-A9EFDE76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3F9-F4C2-43A5-B4B0-08B19D4857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51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A91A27-01B4-4252-B8B3-3F8D71B2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32D7C6-6977-49E3-B7A4-BB6DFA881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05FBDFD-7CE7-43D3-9C38-AA49EFB80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D049D5-A7C0-43E5-A2AC-56C0606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29A-3E4E-4606-A3B7-36E9EF55EC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907575-998B-4CC7-ABC8-DAA209DD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6FB78BC-60BC-47EC-A399-016E0DAD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3F9-F4C2-43A5-B4B0-08B19D4857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18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A8DF41-AE6D-455D-868E-138DC37E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5887006-AF11-4A4B-AD3D-1FB4F578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630E709-7AAD-43E5-87E2-53B9008AD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DB4E48D-8AD5-4656-BE43-9906E458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29A-3E4E-4606-A3B7-36E9EF55EC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ED3EBB7-B88B-4787-AA63-2073E352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8383D7-4FDD-4E6A-A32D-BDAFFA8B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73F9-F4C2-43A5-B4B0-08B19D4857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78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A10170D-E3B5-43D0-BF3C-7414C1A2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E94155D-292A-43A6-8D15-BBC295234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777969-7308-4229-BC50-3B5257D46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429A-3E4E-4606-A3B7-36E9EF55EC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1B2648-B5DF-4490-9D39-D7A951850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0A73D3-9D1D-4BF9-A34F-8617D7C12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473F9-F4C2-43A5-B4B0-08B19D4857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56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1168EB-BE8D-4F48-8900-C097481A0C7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87428" y="3060402"/>
            <a:ext cx="6417141" cy="766763"/>
          </a:xfrm>
        </p:spPr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5E27D1E-8229-4AAD-A8D0-0F3B34321116}"/>
              </a:ext>
            </a:extLst>
          </p:cNvPr>
          <p:cNvSpPr/>
          <p:nvPr/>
        </p:nvSpPr>
        <p:spPr>
          <a:xfrm>
            <a:off x="2733538" y="999067"/>
            <a:ext cx="6724919" cy="35257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CC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CC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C71C1B4-CF0A-41D5-AEEC-AA5A1C0BC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23" y="2388589"/>
            <a:ext cx="2774428" cy="208082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6AE38C8-B06F-4B16-A0BB-DA88DE7F0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46" y="1808202"/>
            <a:ext cx="5597842" cy="3675916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F5A0F09-69ED-47E1-BACE-C0C0590F1B87}"/>
              </a:ext>
            </a:extLst>
          </p:cNvPr>
          <p:cNvSpPr txBox="1"/>
          <p:nvPr/>
        </p:nvSpPr>
        <p:spPr>
          <a:xfrm>
            <a:off x="4741908" y="1407053"/>
            <a:ext cx="2708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淡水八里一日遊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D96031-2FA6-4A33-92F4-FBD7B2428DA4}"/>
              </a:ext>
            </a:extLst>
          </p:cNvPr>
          <p:cNvSpPr txBox="1"/>
          <p:nvPr/>
        </p:nvSpPr>
        <p:spPr>
          <a:xfrm>
            <a:off x="9304569" y="5046133"/>
            <a:ext cx="1896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402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23</a:t>
            </a:r>
            <a:endParaRPr lang="zh-TW" altLang="en-US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6DB0AFB4-4B29-4A8F-8028-93E802DC2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4265" y="2582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A68A287-19B7-45ED-AE52-ABE39C508F9B}"/>
              </a:ext>
            </a:extLst>
          </p:cNvPr>
          <p:cNvSpPr/>
          <p:nvPr/>
        </p:nvSpPr>
        <p:spPr>
          <a:xfrm>
            <a:off x="2349500" y="0"/>
            <a:ext cx="868997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美味的小吃 </a:t>
            </a: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Delicious snacks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E8DB892-857B-465E-BA08-9619C1962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71686"/>
            <a:ext cx="25908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FCACF2F-BFA5-4829-B93B-E808A3BB7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62" y="2071685"/>
            <a:ext cx="2590800" cy="19526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B0977CB-3F90-495C-A96F-FFA2810DE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25" y="2071686"/>
            <a:ext cx="2647950" cy="1952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1FD667E-121D-4F3C-9489-6D034B24A519}"/>
              </a:ext>
            </a:extLst>
          </p:cNvPr>
          <p:cNvSpPr txBox="1"/>
          <p:nvPr/>
        </p:nvSpPr>
        <p:spPr>
          <a:xfrm>
            <a:off x="2908300" y="4202260"/>
            <a:ext cx="1409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阿婆鐵蛋</a:t>
            </a:r>
            <a:endParaRPr lang="en-US" altLang="zh-TW" sz="2400" dirty="0"/>
          </a:p>
          <a:p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30E945-405C-4919-97D0-6931542F87E8}"/>
              </a:ext>
            </a:extLst>
          </p:cNvPr>
          <p:cNvSpPr txBox="1"/>
          <p:nvPr/>
        </p:nvSpPr>
        <p:spPr>
          <a:xfrm>
            <a:off x="5716587" y="4202260"/>
            <a:ext cx="195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炸蝦捲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D65B03B-19A6-4810-8A0A-C59B24ACE096}"/>
              </a:ext>
            </a:extLst>
          </p:cNvPr>
          <p:cNvSpPr txBox="1"/>
          <p:nvPr/>
        </p:nvSpPr>
        <p:spPr>
          <a:xfrm>
            <a:off x="9220200" y="4202260"/>
            <a:ext cx="18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322289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9B7571F-9917-499D-ADA5-75A84E0E63E8}"/>
              </a:ext>
            </a:extLst>
          </p:cNvPr>
          <p:cNvSpPr/>
          <p:nvPr/>
        </p:nvSpPr>
        <p:spPr>
          <a:xfrm>
            <a:off x="2370756" y="484201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這裡超好玩 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So much fun here</a:t>
            </a:r>
            <a:endParaRPr lang="zh-TW" altLang="en-US" sz="4400" dirty="0">
              <a:solidFill>
                <a:schemeClr val="accent5">
                  <a:lumMod val="75000"/>
                </a:schemeClr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31E685CE-AC1E-4CD7-A479-5B9B3E97D16A}"/>
              </a:ext>
            </a:extLst>
          </p:cNvPr>
          <p:cNvGrpSpPr/>
          <p:nvPr/>
        </p:nvGrpSpPr>
        <p:grpSpPr>
          <a:xfrm rot="21223165">
            <a:off x="1360531" y="1916477"/>
            <a:ext cx="4464273" cy="3025045"/>
            <a:chOff x="1360531" y="1916477"/>
            <a:chExt cx="4464273" cy="302504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320AB2E-80AC-4BCC-8B22-3BE2F277B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0" y="2218267"/>
              <a:ext cx="2171700" cy="182880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13503B28-6588-4945-AAB9-76A51AAB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531" y="1916477"/>
              <a:ext cx="4464273" cy="3025045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4826F6E2-5924-4E67-9C7B-84552DE44B65}"/>
                </a:ext>
              </a:extLst>
            </p:cNvPr>
            <p:cNvSpPr txBox="1"/>
            <p:nvPr/>
          </p:nvSpPr>
          <p:spPr>
            <a:xfrm>
              <a:off x="3541867" y="4457699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搭渡輪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7363E438-6D48-4A8F-8B39-E02D89734AAC}"/>
              </a:ext>
            </a:extLst>
          </p:cNvPr>
          <p:cNvGrpSpPr/>
          <p:nvPr/>
        </p:nvGrpSpPr>
        <p:grpSpPr>
          <a:xfrm rot="470943">
            <a:off x="6789001" y="1956982"/>
            <a:ext cx="4261473" cy="3279932"/>
            <a:chOff x="6510952" y="1916477"/>
            <a:chExt cx="4261473" cy="3279932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CFADFA20-F0CB-44C4-B383-51DB7058B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2400299"/>
              <a:ext cx="2692400" cy="2057400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9BA78B8C-B3FF-49EB-BAE0-75D1449C1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952" y="1916477"/>
              <a:ext cx="4261473" cy="3279932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FC9C1AF4-4305-4934-B03F-F3A481009535}"/>
                </a:ext>
              </a:extLst>
            </p:cNvPr>
            <p:cNvSpPr txBox="1"/>
            <p:nvPr/>
          </p:nvSpPr>
          <p:spPr>
            <a:xfrm>
              <a:off x="7806267" y="4457722"/>
              <a:ext cx="1253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24924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39</Words>
  <Application>Microsoft Office PowerPoint</Application>
  <PresentationFormat>寬螢幕</PresentationFormat>
  <Paragraphs>13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華康海報體W9</vt:lpstr>
      <vt:lpstr>華康海報體W9(P)</vt:lpstr>
      <vt:lpstr>新細明體</vt:lpstr>
      <vt:lpstr>Arial</vt:lpstr>
      <vt:lpstr>Calibri</vt:lpstr>
      <vt:lpstr>Calibri Light</vt:lpstr>
      <vt:lpstr>Office 佈景主題</vt:lpstr>
      <vt:lpstr>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11</cp:revision>
  <dcterms:created xsi:type="dcterms:W3CDTF">2025-04-10T07:35:17Z</dcterms:created>
  <dcterms:modified xsi:type="dcterms:W3CDTF">2025-06-19T07:32:45Z</dcterms:modified>
</cp:coreProperties>
</file>