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A056DF-E139-47DD-8FA3-B9BDCC0C2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6FC659E-59C1-4753-AB2F-F06BBEB53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CCE7AE-B85E-49DD-A49A-C6F87E72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AB60D9-7C70-4F8C-9EFC-8FD6C479B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8CD1E5-BB90-4486-9A0C-B5A598B2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89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38EC1A-1BB0-4C20-8663-0ABC972E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0277144-3C39-4424-BC09-936321E70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413D19-F1E9-4C71-9004-F766FD8E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8CFA1CA-ABCD-41D5-85CB-740A0333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263575A-E77A-4A1F-87DA-296D49FBE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1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EC62228-AB2D-4FD5-A5D3-80D5D6A2E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3F56482-2CB6-44B0-A442-04DEAA2DC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E7CEDD-9220-4C3F-93FC-4CAFDAFB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92C6655-698D-43A9-B73F-DE5B84680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C05E11F-5CE7-4C23-B3AB-C14DB17AD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91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E0F2D5-D611-43C0-B8B8-910BAF493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851EEF-32B5-4959-984D-2CDDD3E42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1DD429-81B1-4848-A6B5-24D661E31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A549EC1-D3F9-4552-BED4-B90F322BA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EC6952-1B0C-4520-BFB9-90650F145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020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92431B-3C31-4F37-9058-6F41790AB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B729D1-E658-4302-AEC8-E79535CF0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0CF04A-1BEC-4CDE-A902-63B1FECE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878E98-1190-4E97-8DBD-EF34C524E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6ECC69-D32F-4BBF-B43E-F2C2CA183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23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316B5D-26C5-42D2-AC71-657B1036A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86A03E-3E74-41A2-89F2-D952F44F8D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10B724A-203D-4A28-8FC4-FEB7FA35D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D692D13-8DB7-4BEA-B7ED-36114F50B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3A4751E-AEC7-4A42-BE6E-077A2068B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F3E95AE-11DF-4A42-86AD-30993F976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432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A4BBE8-271A-4282-A161-E13C47603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94319E9-1F64-4B24-8516-7955E1C9E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8B60414-E27C-4DF3-9939-F9DA84489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7250467-5781-41D2-952F-A35879797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04463BB-8ABB-493E-92BB-30462BFF7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56FF370-BB43-4B3B-AA2E-CF5C2DA4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B81874F-2647-45E2-B87E-3F953B32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F75D0BE-68E7-4489-BE49-90CB5CB9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1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E9A80F-D3D4-4486-A002-1E49CBB0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C280AD5-3F35-4F2E-8E98-B2819C22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347B200-EB97-4042-AE36-35198B9B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E456475-33F5-4C89-9FD7-8CD044172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360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4563BA6-6670-4A9F-AB6B-B24B7E39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20E98F1-632B-418D-A070-08460669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A8AACE-6022-4C95-9F54-6D3F93A2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81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2DD21D-F610-41BE-AD43-FCBE795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97780D1-A328-48E1-B7EA-33A376EF2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D733868-9E63-4D15-90DA-4F3357BBA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204D947-FC26-4CB1-8628-10DF676D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4D00411-1644-47EA-B9DE-893E111C7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E4F84AF-382A-4111-AF7A-9AF26462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98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A18F30-1B92-455F-82AD-7ECEE1F23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F3D92BC-0C32-46C7-BF06-28489FE9F3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9C82EE-79A5-482C-9032-85825A122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1221CFC-E466-4C25-B184-7862BC4F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3FC9874-DBD8-49D6-B428-F9BED63D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0979AE-C9BE-4070-AF44-7D12730A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98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AEBB927-84ED-4299-974D-6B70212D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A80F792-A6AB-4D32-877E-FA96E5F6A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CFDCF5-BDB6-4445-A14F-13F85DF7F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EFFA5-BFA5-48E0-AF63-1DEB83B01945}" type="datetimeFigureOut">
              <a:rPr lang="zh-TW" altLang="en-US" smtClean="0"/>
              <a:t>2025/6/19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943450-0F95-4424-84B6-B067FE285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53607D-5645-4607-91CD-DC1C983D93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67465-19B9-421E-BB9B-69205C5A02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04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5F7315AB-437D-4012-8C35-228FF0169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345" y="2633132"/>
            <a:ext cx="2954722" cy="204893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DD535A64-1D69-4668-A76F-2E74F5B7D2DA}"/>
              </a:ext>
            </a:extLst>
          </p:cNvPr>
          <p:cNvSpPr/>
          <p:nvPr/>
        </p:nvSpPr>
        <p:spPr>
          <a:xfrm>
            <a:off x="3602420" y="804333"/>
            <a:ext cx="6070893" cy="280693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5400" dirty="0">
                <a:ln w="0">
                  <a:solidFill>
                    <a:schemeClr val="bg1"/>
                  </a:solidFill>
                </a:ln>
                <a:solidFill>
                  <a:srgbClr val="FF66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5400" dirty="0">
                <a:ln w="0">
                  <a:solidFill>
                    <a:schemeClr val="bg1"/>
                  </a:solidFill>
                </a:ln>
                <a:solidFill>
                  <a:srgbClr val="FF66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D7B2A7C-C4ED-4512-B456-7B3DC5F5C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231" y="2006600"/>
            <a:ext cx="5901270" cy="3674533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64D4243D-942A-4D52-91A7-C3390E2EA7FE}"/>
              </a:ext>
            </a:extLst>
          </p:cNvPr>
          <p:cNvSpPr txBox="1"/>
          <p:nvPr/>
        </p:nvSpPr>
        <p:spPr>
          <a:xfrm>
            <a:off x="5283345" y="1397000"/>
            <a:ext cx="2429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00B0F0"/>
                </a:solidFill>
                <a:latin typeface="華康海報體W9" panose="040B0909000000000000" pitchFamily="81" charset="-120"/>
                <a:ea typeface="華康海報體W9" panose="040B0909000000000000" pitchFamily="81" charset="-120"/>
              </a:rPr>
              <a:t>淡水八里一日遊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135EDF3-1241-49B8-927F-B149362644EE}"/>
              </a:ext>
            </a:extLst>
          </p:cNvPr>
          <p:cNvSpPr txBox="1"/>
          <p:nvPr/>
        </p:nvSpPr>
        <p:spPr>
          <a:xfrm>
            <a:off x="10075333" y="5350933"/>
            <a:ext cx="1693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49632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A716444B-DC1D-419A-88BA-71EB10CC6098}"/>
              </a:ext>
            </a:extLst>
          </p:cNvPr>
          <p:cNvSpPr txBox="1"/>
          <p:nvPr/>
        </p:nvSpPr>
        <p:spPr>
          <a:xfrm>
            <a:off x="5118100" y="977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7918A36-8698-4E7F-981E-237FC2C9B8DD}"/>
              </a:ext>
            </a:extLst>
          </p:cNvPr>
          <p:cNvSpPr txBox="1"/>
          <p:nvPr/>
        </p:nvSpPr>
        <p:spPr>
          <a:xfrm>
            <a:off x="1888067" y="511202"/>
            <a:ext cx="77977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FF6699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裡超這好玩 </a:t>
            </a:r>
            <a:r>
              <a:rPr lang="en-US" altLang="zh-TW" sz="4400" dirty="0">
                <a:solidFill>
                  <a:srgbClr val="FF6699"/>
                </a:solidFill>
                <a:latin typeface="華康布丁體W7" panose="040B0709000000000000" pitchFamily="81" charset="-120"/>
                <a:ea typeface="華康布丁體W7" panose="040B0709000000000000" pitchFamily="81" charset="-120"/>
              </a:rPr>
              <a:t>So much fun here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66062905-4C5C-4CF8-A7DA-A61495F9E6AA}"/>
              </a:ext>
            </a:extLst>
          </p:cNvPr>
          <p:cNvGrpSpPr/>
          <p:nvPr/>
        </p:nvGrpSpPr>
        <p:grpSpPr>
          <a:xfrm rot="20562349">
            <a:off x="834926" y="2174900"/>
            <a:ext cx="4310503" cy="2660601"/>
            <a:chOff x="578228" y="2071888"/>
            <a:chExt cx="4310503" cy="3287512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62B8CB68-C986-4CB1-B97C-04A186D6CD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8416" y="2514600"/>
              <a:ext cx="2093384" cy="1828800"/>
            </a:xfrm>
            <a:prstGeom prst="rect">
              <a:avLst/>
            </a:prstGeom>
          </p:spPr>
        </p:pic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929C62F3-0BAA-4D96-B8D7-CF9779C9A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228" y="2071888"/>
              <a:ext cx="4310503" cy="3287512"/>
            </a:xfrm>
            <a:prstGeom prst="rect">
              <a:avLst/>
            </a:prstGeom>
          </p:spPr>
        </p:pic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73AE263F-AC24-4466-801A-02D9A0C3C3A7}"/>
                </a:ext>
              </a:extLst>
            </p:cNvPr>
            <p:cNvSpPr txBox="1"/>
            <p:nvPr/>
          </p:nvSpPr>
          <p:spPr>
            <a:xfrm>
              <a:off x="2733479" y="4869743"/>
              <a:ext cx="1058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華康布丁體W7" panose="040B0709000000000000" pitchFamily="81" charset="-120"/>
                  <a:ea typeface="華康布丁體W7" panose="040B0709000000000000" pitchFamily="81" charset="-120"/>
                </a:rPr>
                <a:t>搭渡船</a:t>
              </a:r>
            </a:p>
          </p:txBody>
        </p:sp>
      </p:grpSp>
      <p:grpSp>
        <p:nvGrpSpPr>
          <p:cNvPr id="4" name="群組 3">
            <a:extLst>
              <a:ext uri="{FF2B5EF4-FFF2-40B4-BE49-F238E27FC236}">
                <a16:creationId xmlns:a16="http://schemas.microsoft.com/office/drawing/2014/main" id="{668B141B-B3CD-4D82-BE65-C768839EED8A}"/>
              </a:ext>
            </a:extLst>
          </p:cNvPr>
          <p:cNvGrpSpPr/>
          <p:nvPr/>
        </p:nvGrpSpPr>
        <p:grpSpPr>
          <a:xfrm rot="1222441">
            <a:off x="7045945" y="1985608"/>
            <a:ext cx="4261473" cy="3306674"/>
            <a:chOff x="6916382" y="2084142"/>
            <a:chExt cx="4261473" cy="3279932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047053A1-B185-47F0-A4B6-EDB6E1A526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6382" y="2084142"/>
              <a:ext cx="4261473" cy="3279932"/>
            </a:xfrm>
            <a:prstGeom prst="rect">
              <a:avLst/>
            </a:prstGeom>
          </p:spPr>
        </p:pic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85748DF0-2428-4951-BE4F-2B5D066616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32002" y="2637997"/>
              <a:ext cx="2653529" cy="1938976"/>
            </a:xfrm>
            <a:prstGeom prst="rect">
              <a:avLst/>
            </a:prstGeom>
          </p:spPr>
        </p:pic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0B5DA52A-2CA5-4571-A9C6-9DDAC60D6FAC}"/>
                </a:ext>
              </a:extLst>
            </p:cNvPr>
            <p:cNvSpPr txBox="1"/>
            <p:nvPr/>
          </p:nvSpPr>
          <p:spPr>
            <a:xfrm>
              <a:off x="8238067" y="4576973"/>
              <a:ext cx="1041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華康布丁體W7" panose="040B0709000000000000" pitchFamily="81" charset="-120"/>
                  <a:ea typeface="華康布丁體W7" panose="040B0709000000000000" pitchFamily="81" charset="-120"/>
                </a:rPr>
                <a:t>騎單車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9699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F66BA283-3136-413D-A849-9BC72E7AC3D6}"/>
              </a:ext>
            </a:extLst>
          </p:cNvPr>
          <p:cNvSpPr txBox="1"/>
          <p:nvPr/>
        </p:nvSpPr>
        <p:spPr>
          <a:xfrm>
            <a:off x="2051501" y="1219478"/>
            <a:ext cx="9361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solidFill>
                  <a:srgbClr val="FFC000"/>
                </a:solidFill>
                <a:latin typeface="華康相撲體(P)" panose="02010609000000000000" pitchFamily="49" charset="-120"/>
                <a:ea typeface="華康相撲體(P)" panose="02010609000000000000" pitchFamily="49" charset="-120"/>
              </a:rPr>
              <a:t>美味的小吃 </a:t>
            </a:r>
            <a:r>
              <a:rPr lang="en-US" altLang="zh-TW" sz="5400" dirty="0">
                <a:solidFill>
                  <a:srgbClr val="FFC000"/>
                </a:solidFill>
                <a:latin typeface="Berlin Sans FB Demi" panose="020E0802020502020306" pitchFamily="34" charset="0"/>
              </a:rPr>
              <a:t>Delicious snacks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BDBDC97-7325-47E0-AC18-AF7358BFA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732" y="2325687"/>
            <a:ext cx="2590800" cy="1952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CA9D85B-5D24-42F7-B3C1-BF5FB775A4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452687"/>
            <a:ext cx="2590800" cy="19526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DAFCF64C-D29A-437D-822D-114FD20BF4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559" y="2452687"/>
            <a:ext cx="2647950" cy="1952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790ACB3A-D107-4FB0-9692-723FF8941402}"/>
              </a:ext>
            </a:extLst>
          </p:cNvPr>
          <p:cNvSpPr txBox="1"/>
          <p:nvPr/>
        </p:nvSpPr>
        <p:spPr>
          <a:xfrm>
            <a:off x="2218266" y="4749801"/>
            <a:ext cx="1888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阿婆鐵蛋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7D80B7-1BC0-40A3-8582-E084D35EC48C}"/>
              </a:ext>
            </a:extLst>
          </p:cNvPr>
          <p:cNvSpPr txBox="1"/>
          <p:nvPr/>
        </p:nvSpPr>
        <p:spPr>
          <a:xfrm>
            <a:off x="5240868" y="4714913"/>
            <a:ext cx="23960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炸蝦捲</a:t>
            </a:r>
            <a:endParaRPr lang="zh-TW" altLang="zh-TW" sz="2800" dirty="0"/>
          </a:p>
          <a:p>
            <a:endParaRPr lang="zh-TW" altLang="en-US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C49B8E2A-888E-4037-9224-7EBB9F2C4D0B}"/>
              </a:ext>
            </a:extLst>
          </p:cNvPr>
          <p:cNvSpPr txBox="1"/>
          <p:nvPr/>
        </p:nvSpPr>
        <p:spPr>
          <a:xfrm>
            <a:off x="8932333" y="4826745"/>
            <a:ext cx="257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魚丸湯</a:t>
            </a:r>
          </a:p>
        </p:txBody>
      </p:sp>
    </p:spTree>
    <p:extLst>
      <p:ext uri="{BB962C8B-B14F-4D97-AF65-F5344CB8AC3E}">
        <p14:creationId xmlns:p14="http://schemas.microsoft.com/office/powerpoint/2010/main" val="306766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32</Words>
  <Application>Microsoft Office PowerPoint</Application>
  <PresentationFormat>寬螢幕</PresentationFormat>
  <Paragraphs>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華康布丁體W7</vt:lpstr>
      <vt:lpstr>華康相撲體(P)</vt:lpstr>
      <vt:lpstr>華康海報體W9</vt:lpstr>
      <vt:lpstr>新細明體</vt:lpstr>
      <vt:lpstr>Arial</vt:lpstr>
      <vt:lpstr>Berlin Sans FB Demi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dcterms:created xsi:type="dcterms:W3CDTF">2025-04-10T06:33:30Z</dcterms:created>
  <dcterms:modified xsi:type="dcterms:W3CDTF">2025-06-19T06:35:50Z</dcterms:modified>
</cp:coreProperties>
</file>