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57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0CB398-D39C-47F2-9795-E4861C7C7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8519210-1E01-42C3-BD16-36F1F8A59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9A68442-74C7-4688-87CE-D670E35E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16CC-082B-4BDF-9670-8C5DD0091ECF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9B59DC1-4BB8-4CA1-AE4A-650364E85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2DC109F-9A4E-42AB-A822-02B0B209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4466-694C-4B40-A2E5-5AD5ED7489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995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6D0E1A-84A3-4E3D-B96A-62074E6A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95DE02B-0852-425D-B122-296F433A2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2E60B1C-B4EF-4A28-B067-3798A94E0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16CC-082B-4BDF-9670-8C5DD0091ECF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03D3997-733E-4A40-9E06-089A44047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873AE3A-E164-4A96-AF6A-A5381503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4466-694C-4B40-A2E5-5AD5ED7489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15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1FC7CB8-0A1A-45D2-ADEF-4893FF8A70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CEA1973-4637-4946-8922-A9CF4EAF0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E8A0757-0D2A-4CC1-8E6D-FA425C19C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16CC-082B-4BDF-9670-8C5DD0091ECF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79796A-BC5C-4B39-9E1A-BB23AFCB0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727D4E0-1166-4A62-BF7B-B14BD7378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4466-694C-4B40-A2E5-5AD5ED7489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639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25EB20-5212-4D1F-9567-C6A8BC9BF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B86888-05F0-44F3-96DB-9DA5599F3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6A653F-227B-4D54-86AC-F02350DA3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16CC-082B-4BDF-9670-8C5DD0091ECF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81E523-C4BF-4410-A12A-7AC55B6AD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731AD05-2671-4320-8185-C2DE46C1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4466-694C-4B40-A2E5-5AD5ED7489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980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C32130-E5F4-4351-B564-6D3A21246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7CC12FC-ED1E-4DA2-AE38-25CE97447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6C2DDD3-FB9C-4E79-8287-1E1E5D996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16CC-082B-4BDF-9670-8C5DD0091ECF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6CFC106-6422-4C95-B273-6954F5C60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0FDEA2-1C4F-4D4E-A739-BA350B03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4466-694C-4B40-A2E5-5AD5ED7489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882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3C2809-E120-48A8-8849-650D34271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635CA9-8228-4651-99F7-2F2A9A60E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7C8E759-41AF-447D-BFBC-E3FE6FD54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FF5BA5A-B0C8-4B1C-B87D-80FD0DB9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16CC-082B-4BDF-9670-8C5DD0091ECF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1CAD3AC-960C-4F04-A1CF-5A7A5CA3B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FA98DC8-843F-4C27-A33E-0DF39610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4466-694C-4B40-A2E5-5AD5ED7489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230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CE340E-8B72-4A8B-95F3-8789C8482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854E086-EFF0-4F4F-9345-E74A677E7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578B469-E987-4828-8F10-B080DF52C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24B3F65-8741-4F94-95F0-8AC822C6A5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3C7DA46-E691-4892-BDE1-25D6574240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764BFC3-D71A-45F1-AE7A-F0B8DEF40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16CC-082B-4BDF-9670-8C5DD0091ECF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3D1FB0C-05D4-4F9F-8171-63ED539AC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94905D5-45EB-4BED-A523-CF872DE9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4466-694C-4B40-A2E5-5AD5ED7489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987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37C056-D9C4-4620-8C9A-D3BA72818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7BA357E-919E-4495-BF6F-F8AEB2561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16CC-082B-4BDF-9670-8C5DD0091ECF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B72B84E-79D9-434A-AE4B-1CF1CD185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3C329B1-A277-4D92-9AA8-21470E16D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4466-694C-4B40-A2E5-5AD5ED7489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877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91E77C7-CEA6-455B-8471-9EF87510C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16CC-082B-4BDF-9670-8C5DD0091ECF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E1E63E8-A4AF-4AEA-87AF-5CE7BD2E0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0586E07-3FE4-48ED-9053-371D373D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4466-694C-4B40-A2E5-5AD5ED7489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053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0722B7-E7EF-4E61-9783-73E7071CA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AAE9D5-9410-429F-A307-D0A840E43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41162AA-CAD5-4D21-AEF1-2E538B623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101F35E-9078-4E8C-BBA7-15DDDCC6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16CC-082B-4BDF-9670-8C5DD0091ECF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7E1C881-944C-4BD3-A911-1AF834377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73391B6-E35E-4C6A-BE20-4DBF8EB99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4466-694C-4B40-A2E5-5AD5ED7489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429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320FF5-FD54-450D-9B83-C7255184C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E27E4EA-72BF-40DA-B943-EA3EC7A86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F3D03CC-9621-413D-B443-AED1375BF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EA1B1C8-96FA-40BC-A965-C8CC8901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16CC-082B-4BDF-9670-8C5DD0091ECF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52BA268-9622-46D3-9B8E-3345F1F3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A6898F4-5A69-4B74-8328-53DDC3FBF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4466-694C-4B40-A2E5-5AD5ED7489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733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3EF99C3-0E8E-45C9-A9D3-2608BDC15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5BE7202-8762-4CDD-A668-59502762C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8F281CC-F64A-4C92-9CF9-BA119800F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116CC-082B-4BDF-9670-8C5DD0091ECF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11D65E3-EBE3-4DE5-AE46-2EE456DDD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8B8B9EA-A5CF-4B24-8DEC-1EC0E74E8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C4466-694C-4B40-A2E5-5AD5ED7489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2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6CFDD61-8EEA-408F-AA9E-F5E4AFA06D9C}"/>
              </a:ext>
            </a:extLst>
          </p:cNvPr>
          <p:cNvSpPr/>
          <p:nvPr/>
        </p:nvSpPr>
        <p:spPr>
          <a:xfrm>
            <a:off x="1100667" y="1286935"/>
            <a:ext cx="9034565" cy="12530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校外教學 </a:t>
            </a:r>
            <a:r>
              <a:rPr lang="en-US" altLang="zh-TW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Happy Go</a:t>
            </a:r>
            <a:endParaRPr lang="zh-TW" alt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26FFE24-C705-44A8-A1FD-162D63FB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467" y="2032000"/>
            <a:ext cx="3386666" cy="708555"/>
          </a:xfrm>
        </p:spPr>
        <p:txBody>
          <a:bodyPr>
            <a:normAutofit/>
          </a:bodyPr>
          <a:lstStyle/>
          <a:p>
            <a:r>
              <a:rPr lang="zh-TW" altLang="en-US" sz="3600"/>
              <a:t>淡水八里一日遊</a:t>
            </a:r>
            <a:endParaRPr lang="zh-TW" altLang="en-US" sz="36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5D42132-246C-4FD4-BAF0-D678492F75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17" y="2497667"/>
            <a:ext cx="5832720" cy="383015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374BF87-8EB1-4B33-BE95-61DEFD588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67" y="3097769"/>
            <a:ext cx="2929466" cy="1931432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D95C3458-12C0-40EC-8039-48C410D98997}"/>
              </a:ext>
            </a:extLst>
          </p:cNvPr>
          <p:cNvSpPr txBox="1"/>
          <p:nvPr/>
        </p:nvSpPr>
        <p:spPr>
          <a:xfrm>
            <a:off x="7967133" y="4114800"/>
            <a:ext cx="2379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班級：</a:t>
            </a:r>
            <a:r>
              <a:rPr lang="en-US" altLang="zh-TW" dirty="0"/>
              <a:t>401</a:t>
            </a:r>
          </a:p>
          <a:p>
            <a:r>
              <a:rPr lang="zh-TW" altLang="en-US" dirty="0"/>
              <a:t>座號：</a:t>
            </a:r>
            <a:r>
              <a:rPr lang="en-US" altLang="zh-TW"/>
              <a:t>14</a:t>
            </a:r>
            <a:endParaRPr lang="zh-TW" altLang="en-US"/>
          </a:p>
        </p:txBody>
      </p:sp>
      <p:pic>
        <p:nvPicPr>
          <p:cNvPr id="6" name="03-music">
            <a:hlinkClick r:id="" action="ppaction://media"/>
            <a:extLst>
              <a:ext uri="{FF2B5EF4-FFF2-40B4-BE49-F238E27FC236}">
                <a16:creationId xmlns:a16="http://schemas.microsoft.com/office/drawing/2014/main" id="{45CFCE17-5C55-4EA4-AEB9-FCA01B5605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25632" y="51973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07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numSld="999" showWhenStopped="0">
                <p:cTn id="1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B9386F8-D826-457F-A0D3-54D03808E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568" y="9359900"/>
            <a:ext cx="3149599" cy="254529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A2F1B9D-4380-42C2-B675-85ED0898E91B}"/>
              </a:ext>
            </a:extLst>
          </p:cNvPr>
          <p:cNvSpPr txBox="1"/>
          <p:nvPr/>
        </p:nvSpPr>
        <p:spPr>
          <a:xfrm>
            <a:off x="1981201" y="474133"/>
            <a:ext cx="637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</a:rPr>
              <a:t>這裡超好玩</a:t>
            </a:r>
            <a:r>
              <a:rPr lang="en-US" altLang="zh-TW" sz="4000" dirty="0">
                <a:solidFill>
                  <a:srgbClr val="7030A0"/>
                </a:solidFill>
              </a:rPr>
              <a:t>So</a:t>
            </a:r>
            <a:r>
              <a:rPr lang="zh-TW" altLang="en-US" sz="4000" dirty="0">
                <a:solidFill>
                  <a:srgbClr val="7030A0"/>
                </a:solidFill>
              </a:rPr>
              <a:t> </a:t>
            </a:r>
            <a:r>
              <a:rPr lang="en-US" altLang="zh-TW" sz="4000" dirty="0">
                <a:solidFill>
                  <a:srgbClr val="7030A0"/>
                </a:solidFill>
              </a:rPr>
              <a:t>much fun here</a:t>
            </a:r>
            <a:endParaRPr lang="zh-TW" altLang="en-US" sz="4000" dirty="0">
              <a:solidFill>
                <a:srgbClr val="7030A0"/>
              </a:solidFill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F8BC3A00-4982-44E6-8BD2-506D93CAA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41621">
            <a:off x="1019206" y="1234309"/>
            <a:ext cx="4983079" cy="3381375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2271B1BC-21C0-4FDB-B57C-3FBA6FE81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4765">
            <a:off x="6277962" y="1703434"/>
            <a:ext cx="3297638" cy="2861839"/>
          </a:xfrm>
          <a:prstGeom prst="rect">
            <a:avLst/>
          </a:prstGeom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2310CA66-6464-4FEF-983D-969632A6A026}"/>
              </a:ext>
            </a:extLst>
          </p:cNvPr>
          <p:cNvGrpSpPr/>
          <p:nvPr/>
        </p:nvGrpSpPr>
        <p:grpSpPr>
          <a:xfrm rot="19536525">
            <a:off x="3059036" y="1343505"/>
            <a:ext cx="2171700" cy="2906018"/>
            <a:chOff x="2940283" y="1600200"/>
            <a:chExt cx="2171700" cy="2906018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F6E9EF21-299F-45D8-ACCF-DBA092D9A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0283" y="1600200"/>
              <a:ext cx="2171700" cy="1828800"/>
            </a:xfrm>
            <a:prstGeom prst="rect">
              <a:avLst/>
            </a:prstGeom>
          </p:spPr>
        </p:pic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866D5C4A-ADB1-4811-A7DF-168AFE2E71E8}"/>
                </a:ext>
              </a:extLst>
            </p:cNvPr>
            <p:cNvSpPr txBox="1"/>
            <p:nvPr/>
          </p:nvSpPr>
          <p:spPr>
            <a:xfrm>
              <a:off x="2940283" y="4136886"/>
              <a:ext cx="941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搭渡輪</a:t>
              </a:r>
            </a:p>
          </p:txBody>
        </p: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3AD792D-296D-4806-9224-5074958C3626}"/>
              </a:ext>
            </a:extLst>
          </p:cNvPr>
          <p:cNvSpPr txBox="1"/>
          <p:nvPr/>
        </p:nvSpPr>
        <p:spPr>
          <a:xfrm>
            <a:off x="5861649" y="162607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360A2951-E2C7-4956-A396-6CD24608ADA4}"/>
              </a:ext>
            </a:extLst>
          </p:cNvPr>
          <p:cNvGrpSpPr/>
          <p:nvPr/>
        </p:nvGrpSpPr>
        <p:grpSpPr>
          <a:xfrm rot="1192828">
            <a:off x="7031707" y="2357122"/>
            <a:ext cx="2036101" cy="1975989"/>
            <a:chOff x="7048489" y="2345563"/>
            <a:chExt cx="2036101" cy="1975989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8EA65D05-869B-4F44-8662-ADFA2712E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489" y="2345563"/>
              <a:ext cx="1942998" cy="1484744"/>
            </a:xfrm>
            <a:prstGeom prst="rect">
              <a:avLst/>
            </a:prstGeom>
          </p:spPr>
        </p:pic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C30B5CED-83A9-444D-A347-52A8EF2D66B9}"/>
                </a:ext>
              </a:extLst>
            </p:cNvPr>
            <p:cNvSpPr txBox="1"/>
            <p:nvPr/>
          </p:nvSpPr>
          <p:spPr>
            <a:xfrm flipH="1">
              <a:off x="7367933" y="3952220"/>
              <a:ext cx="1716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273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8EBBD50-626D-4BE1-BC61-74DEEDF341B0}"/>
              </a:ext>
            </a:extLst>
          </p:cNvPr>
          <p:cNvSpPr/>
          <p:nvPr/>
        </p:nvSpPr>
        <p:spPr>
          <a:xfrm>
            <a:off x="3297575" y="894834"/>
            <a:ext cx="68350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7030A0"/>
                </a:solidFill>
              </a:rPr>
              <a:t>美味的小吃 </a:t>
            </a:r>
            <a:r>
              <a:rPr lang="en-US" altLang="zh-TW" sz="4400" dirty="0">
                <a:solidFill>
                  <a:srgbClr val="002060"/>
                </a:solidFill>
              </a:rPr>
              <a:t>Delicious snacks</a:t>
            </a:r>
            <a:endParaRPr lang="zh-TW" altLang="en-US" sz="4400" dirty="0">
              <a:solidFill>
                <a:srgbClr val="002060"/>
              </a:solidFill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192F3D87-81BC-4075-B5F2-B6D7DBBA4055}"/>
              </a:ext>
            </a:extLst>
          </p:cNvPr>
          <p:cNvGrpSpPr/>
          <p:nvPr/>
        </p:nvGrpSpPr>
        <p:grpSpPr>
          <a:xfrm>
            <a:off x="1231900" y="2452687"/>
            <a:ext cx="2590800" cy="2598956"/>
            <a:chOff x="1231900" y="2452687"/>
            <a:chExt cx="2590800" cy="2598956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38B4CC41-52BC-459B-8381-61BAE2C33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900" y="2452687"/>
              <a:ext cx="2590800" cy="1952625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D8C9F95C-7A53-4DA7-AF0F-52260CC81516}"/>
                </a:ext>
              </a:extLst>
            </p:cNvPr>
            <p:cNvSpPr txBox="1"/>
            <p:nvPr/>
          </p:nvSpPr>
          <p:spPr>
            <a:xfrm>
              <a:off x="1231900" y="4405312"/>
              <a:ext cx="2425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/>
                <a:t>阿婆鐵蛋</a:t>
              </a: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32DE33F4-48AE-4AED-9EFD-BCD785950881}"/>
              </a:ext>
            </a:extLst>
          </p:cNvPr>
          <p:cNvGrpSpPr/>
          <p:nvPr/>
        </p:nvGrpSpPr>
        <p:grpSpPr>
          <a:xfrm>
            <a:off x="8369300" y="2390774"/>
            <a:ext cx="2647950" cy="2537758"/>
            <a:chOff x="8369300" y="2390774"/>
            <a:chExt cx="2647950" cy="2537758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BF6B36CF-AD38-48A2-92C9-B23C62DD3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300" y="2390774"/>
              <a:ext cx="2647950" cy="1952625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D05AC992-B25A-46EB-AD34-7567CC7F363D}"/>
                </a:ext>
              </a:extLst>
            </p:cNvPr>
            <p:cNvSpPr txBox="1"/>
            <p:nvPr/>
          </p:nvSpPr>
          <p:spPr>
            <a:xfrm>
              <a:off x="8623300" y="4405312"/>
              <a:ext cx="2120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/>
                <a:t>魚丸湯</a:t>
              </a: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2F7150DD-6C39-48BF-9461-FB0139332C85}"/>
              </a:ext>
            </a:extLst>
          </p:cNvPr>
          <p:cNvGrpSpPr/>
          <p:nvPr/>
        </p:nvGrpSpPr>
        <p:grpSpPr>
          <a:xfrm>
            <a:off x="4800600" y="2452687"/>
            <a:ext cx="2590800" cy="2568177"/>
            <a:chOff x="4800600" y="2452687"/>
            <a:chExt cx="2590800" cy="2568177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A745A9E0-0472-4B62-90A0-93EB830F9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2452687"/>
              <a:ext cx="2590800" cy="1952625"/>
            </a:xfrm>
            <a:prstGeom prst="rect">
              <a:avLst/>
            </a:prstGeom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1FAC78A7-53C9-412E-9C1D-932B6781C49A}"/>
                </a:ext>
              </a:extLst>
            </p:cNvPr>
            <p:cNvSpPr txBox="1"/>
            <p:nvPr/>
          </p:nvSpPr>
          <p:spPr>
            <a:xfrm>
              <a:off x="5270500" y="4436089"/>
              <a:ext cx="157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/>
                <a:t>炸蝦捲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897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9" baseType="lpstr">
      <vt:lpstr>華康海報體W9(P)</vt:lpstr>
      <vt:lpstr>新細明體</vt:lpstr>
      <vt:lpstr>Arial</vt:lpstr>
      <vt:lpstr>Calibri</vt:lpstr>
      <vt:lpstr>Calibri Light</vt:lpstr>
      <vt:lpstr>Office 佈景主題</vt:lpstr>
      <vt:lpstr>淡水八里一日遊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16</cp:revision>
  <dcterms:created xsi:type="dcterms:W3CDTF">2025-04-01T01:50:55Z</dcterms:created>
  <dcterms:modified xsi:type="dcterms:W3CDTF">2025-06-10T02:11:05Z</dcterms:modified>
</cp:coreProperties>
</file>