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3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42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0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1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66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7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33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52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30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4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916A-4605-4F2E-B96F-EABC55FB1E9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2ECB-EEC3-47B0-ADDB-4A09B7056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08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4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61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78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38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05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34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53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99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87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72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23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55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5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44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2017-12-20T02:13:48Z</dcterms:created>
  <dcterms:modified xsi:type="dcterms:W3CDTF">2017-12-20T02:14:22Z</dcterms:modified>
</cp:coreProperties>
</file>