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60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73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41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70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50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31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99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07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75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1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6993-8663-461A-BEFB-410B75F547D7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E17A5-D5A6-4085-AFA9-62B53F35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936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46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11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57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64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59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1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03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6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69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36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49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19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87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36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74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023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2017-12-20T02:14:47Z</dcterms:created>
  <dcterms:modified xsi:type="dcterms:W3CDTF">2017-12-20T02:15:33Z</dcterms:modified>
</cp:coreProperties>
</file>