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空白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標題及直排文字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直排標題及文字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標題投影片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標題及物件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章節標題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兩項物件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比對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只有標題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含標題的內容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含標題的圖片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投影片1" id="84" name="Shape 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投影片10" id="129" name="Shape 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投影片11" id="134" name="Shape 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投影片12" id="139" name="Shape 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投影片13" id="144" name="Shape 1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投影片14" id="149" name="Shape 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投影片2" id="89" name="Shape 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投影片3" id="94" name="Shape 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投影片4" id="99" name="Shape 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投影片5" id="104" name="Shape 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投影片6" id="109" name="Shape 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投影片7" id="114" name="Shape 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投影片8" id="119" name="Shape 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投影片9" id="124" name="Shape 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