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8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78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54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49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56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14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63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5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50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10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AAEE-DE3C-4AE3-90A9-45A88B09CD17}" type="datetimeFigureOut">
              <a:rPr lang="zh-TW" altLang="en-US" smtClean="0"/>
              <a:t>2020/9/28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D0809-4F40-4AEC-B6FA-23D623542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98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一生一四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我乘雲朵歸來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16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頭暈目眩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不舒服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頭暈目眩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站不穩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頭暈目眩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昏沉沉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頭暈目眩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眼發花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20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作品分享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87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神魂顛倒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不像人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神魂顛倒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魂飛走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神魂顛倒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心混亂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顛三倒四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沒條理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顛沛流離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沒有家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顛沛流離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流浪漢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20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作品分享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-2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2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略勝一籌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聰明些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略勝一籌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比大小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略勝一籌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強一點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略見一斑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19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佳句</a:t>
            </a:r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-3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29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花團錦簇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顏色多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花團錦簇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花匯集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19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佳句</a:t>
            </a:r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-4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狼狽不堪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落湯雞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狼狽不堪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處境差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19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佳句</a:t>
            </a:r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-5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47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57403"/>
          </a:xfrm>
        </p:spPr>
        <p:txBody>
          <a:bodyPr vert="eaVert">
            <a:norm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差一點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解危機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惡轉善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好家在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凶化吉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化險為夷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逆轉勝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匪夷所思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想不透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夷為平地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摧毀完</a:t>
            </a: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5519" y="18864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佳句</a:t>
            </a:r>
            <a:r>
              <a:rPr lang="zh-TW" alt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分享</a:t>
            </a:r>
            <a:r>
              <a:rPr lang="en-US" altLang="zh-TW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-6</a:t>
            </a:r>
            <a:endParaRPr lang="zh-TW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47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107</Words>
  <Application>Microsoft Office PowerPoint</Application>
  <PresentationFormat>如螢幕大小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Office 佈景主題</vt:lpstr>
      <vt:lpstr>一生一四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一生一四</dc:title>
  <dc:creator>吳姵瑩</dc:creator>
  <cp:lastModifiedBy>永福國小</cp:lastModifiedBy>
  <cp:revision>34</cp:revision>
  <dcterms:created xsi:type="dcterms:W3CDTF">2017-09-05T03:48:08Z</dcterms:created>
  <dcterms:modified xsi:type="dcterms:W3CDTF">2020-09-28T07:18:07Z</dcterms:modified>
</cp:coreProperties>
</file>