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3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AAEE-DE3C-4AE3-90A9-45A88B09CD17}" type="datetimeFigureOut">
              <a:rPr lang="zh-TW" altLang="en-US" smtClean="0"/>
              <a:t>2020/9/28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809-4F40-4AEC-B6FA-23D623542B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18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AAEE-DE3C-4AE3-90A9-45A88B09CD17}" type="datetimeFigureOut">
              <a:rPr lang="zh-TW" altLang="en-US" smtClean="0"/>
              <a:t>2020/9/28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809-4F40-4AEC-B6FA-23D623542B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978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AAEE-DE3C-4AE3-90A9-45A88B09CD17}" type="datetimeFigureOut">
              <a:rPr lang="zh-TW" altLang="en-US" smtClean="0"/>
              <a:t>2020/9/28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809-4F40-4AEC-B6FA-23D623542B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954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AAEE-DE3C-4AE3-90A9-45A88B09CD17}" type="datetimeFigureOut">
              <a:rPr lang="zh-TW" altLang="en-US" smtClean="0"/>
              <a:t>2020/9/28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809-4F40-4AEC-B6FA-23D623542B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149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AAEE-DE3C-4AE3-90A9-45A88B09CD17}" type="datetimeFigureOut">
              <a:rPr lang="zh-TW" altLang="en-US" smtClean="0"/>
              <a:t>2020/9/28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809-4F40-4AEC-B6FA-23D623542B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256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AAEE-DE3C-4AE3-90A9-45A88B09CD17}" type="datetimeFigureOut">
              <a:rPr lang="zh-TW" altLang="en-US" smtClean="0"/>
              <a:t>2020/9/28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809-4F40-4AEC-B6FA-23D623542B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814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AAEE-DE3C-4AE3-90A9-45A88B09CD17}" type="datetimeFigureOut">
              <a:rPr lang="zh-TW" altLang="en-US" smtClean="0"/>
              <a:t>2020/9/28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809-4F40-4AEC-B6FA-23D623542B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6639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AAEE-DE3C-4AE3-90A9-45A88B09CD17}" type="datetimeFigureOut">
              <a:rPr lang="zh-TW" altLang="en-US" smtClean="0"/>
              <a:t>2020/9/28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809-4F40-4AEC-B6FA-23D623542B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4859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AAEE-DE3C-4AE3-90A9-45A88B09CD17}" type="datetimeFigureOut">
              <a:rPr lang="zh-TW" altLang="en-US" smtClean="0"/>
              <a:t>2020/9/28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809-4F40-4AEC-B6FA-23D623542B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50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AAEE-DE3C-4AE3-90A9-45A88B09CD17}" type="datetimeFigureOut">
              <a:rPr lang="zh-TW" altLang="en-US" smtClean="0"/>
              <a:t>2020/9/28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809-4F40-4AEC-B6FA-23D623542B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610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AAEE-DE3C-4AE3-90A9-45A88B09CD17}" type="datetimeFigureOut">
              <a:rPr lang="zh-TW" altLang="en-US" smtClean="0"/>
              <a:t>2020/9/28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809-4F40-4AEC-B6FA-23D623542B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051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0AAEE-DE3C-4AE3-90A9-45A88B09CD17}" type="datetimeFigureOut">
              <a:rPr lang="zh-TW" altLang="en-US" smtClean="0"/>
              <a:t>2020/9/28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D0809-4F40-4AEC-B6FA-23D623542B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598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一生一四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我乘雲朵歸來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6168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268760"/>
            <a:ext cx="8579296" cy="4857403"/>
          </a:xfrm>
        </p:spPr>
        <p:txBody>
          <a:bodyPr vert="eaVert">
            <a:normAutofit/>
          </a:bodyPr>
          <a:lstStyle/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頭暈目眩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不舒服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頭暈目眩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站不穩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頭暈目眩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昏沉沉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頭暈目眩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眼發花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15520" y="188640"/>
            <a:ext cx="3517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作品分享</a:t>
            </a:r>
            <a:r>
              <a:rPr lang="en-US" altLang="zh-TW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-1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874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268760"/>
            <a:ext cx="8579296" cy="4857403"/>
          </a:xfrm>
        </p:spPr>
        <p:txBody>
          <a:bodyPr vert="eaVert">
            <a:normAutofit/>
          </a:bodyPr>
          <a:lstStyle/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神魂顛倒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不像人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神魂顛倒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魂飛走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神魂顛倒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心混亂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顛三倒四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沒條理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顛沛流離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沒有家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顛沛流離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流浪漢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15520" y="188640"/>
            <a:ext cx="3517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作品分享</a:t>
            </a:r>
            <a:r>
              <a:rPr lang="en-US" altLang="zh-TW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-2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624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268760"/>
            <a:ext cx="8579296" cy="4857403"/>
          </a:xfrm>
        </p:spPr>
        <p:txBody>
          <a:bodyPr vert="eaVert">
            <a:normAutofit/>
          </a:bodyPr>
          <a:lstStyle/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略勝一籌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聰明些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略勝一籌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比大小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略勝一籌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強一點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略見一斑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15519" y="188640"/>
            <a:ext cx="3517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佳句</a:t>
            </a:r>
            <a:r>
              <a:rPr lang="zh-TW" alt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分享</a:t>
            </a:r>
            <a:r>
              <a:rPr lang="en-US" altLang="zh-TW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-3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229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268760"/>
            <a:ext cx="8579296" cy="4857403"/>
          </a:xfrm>
        </p:spPr>
        <p:txBody>
          <a:bodyPr vert="eaVert">
            <a:normAutofit/>
          </a:bodyPr>
          <a:lstStyle/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花團錦簇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顏色多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花團錦簇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花匯集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15519" y="188640"/>
            <a:ext cx="3517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佳句</a:t>
            </a:r>
            <a:r>
              <a:rPr lang="zh-TW" alt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分享</a:t>
            </a:r>
            <a:r>
              <a:rPr lang="en-US" altLang="zh-TW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-4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478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268760"/>
            <a:ext cx="8579296" cy="4857403"/>
          </a:xfrm>
        </p:spPr>
        <p:txBody>
          <a:bodyPr vert="eaVert">
            <a:normAutofit/>
          </a:bodyPr>
          <a:lstStyle/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狼狽不堪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落湯雞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狼狽不堪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處境差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15519" y="188640"/>
            <a:ext cx="3517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佳句</a:t>
            </a:r>
            <a:r>
              <a:rPr lang="zh-TW" alt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分享</a:t>
            </a:r>
            <a:r>
              <a:rPr lang="en-US" altLang="zh-TW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-5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447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268760"/>
            <a:ext cx="8579296" cy="4857403"/>
          </a:xfrm>
        </p:spPr>
        <p:txBody>
          <a:bodyPr vert="eaVert">
            <a:normAutofit/>
          </a:bodyPr>
          <a:lstStyle/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化險為夷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差一點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化險為夷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解危機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化險為夷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惡轉善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化險為夷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好家在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化險為夷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凶化吉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化險為夷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逆轉勝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匪夷所思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想不透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夷為平地 </a:t>
            </a: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摧毀完</a:t>
            </a: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15519" y="188640"/>
            <a:ext cx="3517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佳句</a:t>
            </a:r>
            <a:r>
              <a:rPr lang="zh-TW" alt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分享</a:t>
            </a:r>
            <a:r>
              <a:rPr lang="en-US" altLang="zh-TW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-6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447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107</Words>
  <Application>Microsoft Office PowerPoint</Application>
  <PresentationFormat>如螢幕大小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新細明體</vt:lpstr>
      <vt:lpstr>標楷體</vt:lpstr>
      <vt:lpstr>Arial</vt:lpstr>
      <vt:lpstr>Calibri</vt:lpstr>
      <vt:lpstr>Office 佈景主題</vt:lpstr>
      <vt:lpstr>一生一四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一生一四</dc:title>
  <dc:creator>吳姵瑩</dc:creator>
  <cp:lastModifiedBy>永福國小</cp:lastModifiedBy>
  <cp:revision>34</cp:revision>
  <dcterms:created xsi:type="dcterms:W3CDTF">2017-09-05T03:48:08Z</dcterms:created>
  <dcterms:modified xsi:type="dcterms:W3CDTF">2020-09-28T07:18:07Z</dcterms:modified>
</cp:coreProperties>
</file>