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9496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03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64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523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92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363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25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301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127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119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42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94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519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44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2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21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9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93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909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62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76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google.com.tw/url?sa=i&amp;rct=j&amp;q=&amp;esrc=s&amp;source=images&amp;cd=&amp;ved=0ahUKEwj2vJGThfLTAhWLF5QKHXH6D70QjhwIBQ&amp;url=http://www.twword.com/wiki/%E6%8E%92%E6%B0%B4&amp;psig=AFQjCNGgU81PKTqkXsT2hXDy9HBL5ArvZA&amp;ust=149494255865955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0" y="3563075"/>
            <a:ext cx="9055500" cy="243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6D9EEB"/>
                </a:solidFill>
                <a:latin typeface="DFKai-SB"/>
                <a:ea typeface="DFKai-SB"/>
                <a:cs typeface="DFKai-SB"/>
                <a:sym typeface="DFKai-SB"/>
              </a:rPr>
              <a:t>組員:陳咨穎&amp;陳學修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86175" y="76650"/>
            <a:ext cx="8694900" cy="2005200"/>
          </a:xfrm>
          <a:prstGeom prst="rect">
            <a:avLst/>
          </a:prstGeom>
          <a:noFill/>
          <a:ln w="9525" cap="flat" cmpd="sng">
            <a:solidFill>
              <a:srgbClr val="B45F06">
                <a:alpha val="0"/>
              </a:srgbClr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endParaRPr sz="14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endParaRPr sz="1400">
              <a:solidFill>
                <a:srgbClr val="000000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96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厝角鳥:藍磯鶇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800" i="0" u="none" strike="noStrike" cap="none">
              <a:solidFill>
                <a:schemeClr val="dk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1816925" y="178125"/>
            <a:ext cx="5415300" cy="127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4800">
              <a:solidFill>
                <a:srgbClr val="9900FF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475"/>
            <a:ext cx="931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723550" y="0"/>
            <a:ext cx="693300" cy="51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藍磯鶇是冬候鳥喔!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ctrTitle"/>
          </p:nvPr>
        </p:nvSpPr>
        <p:spPr>
          <a:xfrm>
            <a:off x="458775" y="431025"/>
            <a:ext cx="8520600" cy="12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45818E"/>
                </a:solidFill>
                <a:latin typeface="DFKai-SB"/>
                <a:ea typeface="DFKai-SB"/>
                <a:cs typeface="DFKai-SB"/>
                <a:sym typeface="DFKai-SB"/>
              </a:rPr>
              <a:t>     </a:t>
            </a:r>
            <a:r>
              <a:rPr lang="zh-TW" sz="4800" i="0" u="none" strike="noStrike" cap="none">
                <a:solidFill>
                  <a:srgbClr val="45818E"/>
                </a:solidFill>
                <a:latin typeface="DFKai-SB"/>
                <a:ea typeface="DFKai-SB"/>
                <a:cs typeface="DFKai-SB"/>
                <a:sym typeface="DFKai-SB"/>
              </a:rPr>
              <a:t>                         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150" y="19162"/>
            <a:ext cx="4271874" cy="51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725" y="38325"/>
            <a:ext cx="4873574" cy="51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435050" y="0"/>
            <a:ext cx="8520600" cy="79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/>
              <a:t>位於顏色地區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25" y="690725"/>
            <a:ext cx="7881775" cy="44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-57475" y="4743150"/>
            <a:ext cx="9144000" cy="20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圖片來源:http://naturesys.com/bird/species/bird-067-00021/%E8%97%8D%E7%A3%AF%E9%B6%87Blue+Rock+Thrush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/>
          <p:nvPr/>
        </p:nvSpPr>
        <p:spPr>
          <a:xfrm rot="-5400000">
            <a:off x="3508175" y="2208700"/>
            <a:ext cx="651300" cy="27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4212800" y="1172950"/>
            <a:ext cx="2375400" cy="3888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3179975" y="296925"/>
            <a:ext cx="19200" cy="7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 rot="1600026">
            <a:off x="928992" y="1003299"/>
            <a:ext cx="2862260" cy="38880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694800" y="1233075"/>
            <a:ext cx="8520600" cy="433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zh-TW" sz="1000" b="1">
                <a:solidFill>
                  <a:srgbClr val="333333"/>
                </a:solidFill>
                <a:highlight>
                  <a:srgbClr val="FFFFFF"/>
                </a:highlight>
              </a:rPr>
              <a:t>群聚性：</a:t>
            </a:r>
            <a:r>
              <a:rPr lang="zh-TW" sz="1000">
                <a:solidFill>
                  <a:srgbClr val="5E5E5E"/>
                </a:solidFill>
                <a:highlight>
                  <a:srgbClr val="FFFFFF"/>
                </a:highlight>
              </a:rPr>
              <a:t> 單獨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3725925" y="1714500"/>
            <a:ext cx="5517000" cy="6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1666600" y="220300"/>
            <a:ext cx="4971000" cy="69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zh-TW" sz="3600">
                <a:solidFill>
                  <a:srgbClr val="1155CC"/>
                </a:solidFill>
              </a:rPr>
              <a:t> 都只會單獨行動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chemeClr val="dk1"/>
                </a:solidFill>
              </a:rPr>
              <a:t>停棲時身體挺直，不時上下擺動尾羽</a:t>
            </a:r>
            <a:r>
              <a:rPr lang="zh-TW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00" y="715399"/>
            <a:ext cx="8457099" cy="442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Shape 19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144000" cy="50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1650675" y="617525"/>
            <a:ext cx="6519600" cy="9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CC4125"/>
              </a:solidFill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1264325" y="522975"/>
            <a:ext cx="5517000" cy="6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462275" y="3540175"/>
            <a:ext cx="6896400" cy="136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2400"/>
              <a:t>藍磯鶇在台灣的繁殖族群數量稀少，但冬候鳥則數量普遍，應無族群生存的威脅。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1235025" y="427500"/>
            <a:ext cx="6780900" cy="9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150"/>
            <a:ext cx="5804374" cy="51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373525" y="237475"/>
            <a:ext cx="3812100" cy="917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栗腹藍磯鶇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4291050" y="283525"/>
            <a:ext cx="4310100" cy="82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600" y="12"/>
            <a:ext cx="46613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4810800" y="74725"/>
            <a:ext cx="4005000" cy="8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藍磯鶇</a:t>
            </a:r>
          </a:p>
        </p:txBody>
      </p:sp>
      <p:sp>
        <p:nvSpPr>
          <p:cNvPr id="66" name="Shape 66"/>
          <p:cNvSpPr/>
          <p:nvPr/>
        </p:nvSpPr>
        <p:spPr>
          <a:xfrm>
            <a:off x="2528650" y="2423300"/>
            <a:ext cx="1532400" cy="16779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5066875" y="1963525"/>
            <a:ext cx="1676100" cy="16779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0" y="4863825"/>
            <a:ext cx="4252800" cy="2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圖片來源:DW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4559225" y="4863825"/>
            <a:ext cx="4584900" cy="2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圖片來源:DW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00" y="100100"/>
            <a:ext cx="7282549" cy="48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3429000" y="488500"/>
            <a:ext cx="76500" cy="28800"/>
          </a:xfrm>
          <a:prstGeom prst="flowChartMagnetic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74" y="0"/>
            <a:ext cx="83958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6BD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ctrTitle"/>
          </p:nvPr>
        </p:nvSpPr>
        <p:spPr>
          <a:xfrm>
            <a:off x="311708" y="7828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7126200" y="4195250"/>
            <a:ext cx="1667699" cy="2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25"/>
            <a:ext cx="9143999" cy="5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/>
          <p:nvPr/>
        </p:nvSpPr>
        <p:spPr>
          <a:xfrm>
            <a:off x="881200" y="3170450"/>
            <a:ext cx="7241400" cy="10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7200" b="1">
                <a:solidFill>
                  <a:srgbClr val="85200C"/>
                </a:solidFill>
              </a:rPr>
              <a:t>謝</a:t>
            </a:r>
            <a:r>
              <a:rPr lang="zh-TW" sz="9600" b="1">
                <a:solidFill>
                  <a:srgbClr val="351C75"/>
                </a:solidFill>
              </a:rPr>
              <a:t>謝大家</a:t>
            </a:r>
            <a:r>
              <a:rPr lang="zh-TW" sz="7200" b="1">
                <a:solidFill>
                  <a:srgbClr val="A4C2F4"/>
                </a:solidFill>
              </a:rPr>
              <a:t>觀</a:t>
            </a:r>
            <a:r>
              <a:rPr lang="zh-TW" sz="9600" b="1">
                <a:solidFill>
                  <a:srgbClr val="A64D79"/>
                </a:solidFill>
              </a:rPr>
              <a:t>賞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0" y="0"/>
            <a:ext cx="91440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666666"/>
                </a:solidFill>
                <a:latin typeface="DFKai-SB"/>
                <a:ea typeface="DFKai-SB"/>
                <a:cs typeface="DFKai-SB"/>
                <a:sym typeface="DFKai-SB"/>
              </a:rPr>
              <a:t>圖片來源:https://videohive.net/item/the-end-of-the-film-2-6pack/3327022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1171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900" y="0"/>
            <a:ext cx="4362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-198000" y="4364175"/>
            <a:ext cx="4814700" cy="83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栗腹藍磯鶇母鳥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50" y="0"/>
            <a:ext cx="4781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4307550" y="4364175"/>
            <a:ext cx="4814700" cy="83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藍磯鶇母鳥</a:t>
            </a:r>
          </a:p>
        </p:txBody>
      </p:sp>
      <p:sp>
        <p:nvSpPr>
          <p:cNvPr id="80" name="Shape 80"/>
          <p:cNvSpPr/>
          <p:nvPr/>
        </p:nvSpPr>
        <p:spPr>
          <a:xfrm>
            <a:off x="929075" y="2289200"/>
            <a:ext cx="2710500" cy="1982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5248850" y="1858175"/>
            <a:ext cx="1915500" cy="1853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 txBox="1"/>
          <p:nvPr/>
        </p:nvSpPr>
        <p:spPr>
          <a:xfrm>
            <a:off x="0" y="3363800"/>
            <a:ext cx="3000000" cy="10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圖片來源:DW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6521950" y="650450"/>
            <a:ext cx="3000000" cy="89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圖片來源:DW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513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7474225" y="3611100"/>
            <a:ext cx="1510200" cy="1532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5354200" y="1906100"/>
            <a:ext cx="1791000" cy="1590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/>
          <p:nvPr/>
        </p:nvSpPr>
        <p:spPr>
          <a:xfrm>
            <a:off x="4856150" y="4760400"/>
            <a:ext cx="3000000" cy="38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圖片來源:DW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5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/>
          <p:nvPr/>
        </p:nvSpPr>
        <p:spPr>
          <a:xfrm>
            <a:off x="3505625" y="2404125"/>
            <a:ext cx="1570800" cy="15039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2078475" y="478900"/>
            <a:ext cx="4836900" cy="792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3000"/>
              <a:t>母鳥肚子類似魚</a:t>
            </a:r>
            <a:r>
              <a:rPr lang="zh-TW" sz="3000">
                <a:solidFill>
                  <a:schemeClr val="dk1"/>
                </a:solidFill>
              </a:rPr>
              <a:t>鱗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09400" y="326901"/>
            <a:ext cx="8725200" cy="11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chemeClr val="dk1"/>
                </a:solidFill>
              </a:rPr>
              <a:t>藍磯鶇將</a:t>
            </a:r>
            <a:r>
              <a:rPr lang="zh-TW" b="1"/>
              <a:t>巢</a:t>
            </a:r>
            <a:r>
              <a:rPr lang="zh-TW" sz="3600" b="1" i="0" u="none" strike="noStrike" cap="none">
                <a:solidFill>
                  <a:schemeClr val="dk1"/>
                </a:solidFill>
              </a:rPr>
              <a:t>築於岩石間的洞穴、懸崖下方、建築的牆縫、排水口等。</a:t>
            </a:r>
          </a:p>
        </p:txBody>
      </p:sp>
      <p:pic>
        <p:nvPicPr>
          <p:cNvPr id="106" name="Shape 106" descr="「洞穴」的圖片搜尋結果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7653"/>
            <a:ext cx="2700807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「懸崖下方」的圖片搜尋結果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1" y="1707653"/>
            <a:ext cx="2592287" cy="327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「牆角」的圖片搜尋結果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92079" y="1707653"/>
            <a:ext cx="2016224" cy="330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 descr="「排水」的圖片搜尋結果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3" y="1745978"/>
            <a:ext cx="1835700" cy="33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0" y="57850"/>
            <a:ext cx="8207700" cy="2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7"/>
              </a:rPr>
              <a:t>排水口圖片來源:台灣Word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178125" y="4940150"/>
            <a:ext cx="8916900" cy="15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AD3"/>
              </a:buClr>
              <a:buSzPct val="25000"/>
              <a:buFont typeface="Arial"/>
              <a:buNone/>
            </a:pPr>
            <a:r>
              <a:rPr lang="zh-TW" sz="1800" b="0" i="0" u="none" strike="noStrike" cap="none">
                <a:solidFill>
                  <a:srgbClr val="D9EAD3"/>
                </a:solidFill>
                <a:latin typeface="Arial"/>
                <a:ea typeface="Arial"/>
                <a:cs typeface="Arial"/>
                <a:sym typeface="Arial"/>
              </a:rPr>
              <a:t>資料來源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47175"/>
            <a:ext cx="9144000" cy="586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113375" y="4278800"/>
            <a:ext cx="6057600" cy="747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藍磯鶇幼鳥可愛嗎?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311700" y="574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0000"/>
                </a:solidFill>
              </a:rPr>
              <a:t>藍</a:t>
            </a:r>
            <a:r>
              <a:rPr lang="zh-TW" sz="4800" b="1">
                <a:solidFill>
                  <a:srgbClr val="000000"/>
                </a:solidFill>
              </a:rPr>
              <a:t>磯鶇</a:t>
            </a:r>
            <a:r>
              <a:rPr lang="zh-TW" sz="4800" b="1" i="0" u="none" strike="noStrike" cap="none">
                <a:solidFill>
                  <a:srgbClr val="000000"/>
                </a:solidFill>
              </a:rPr>
              <a:t>吃</a:t>
            </a:r>
            <a:r>
              <a:rPr lang="zh-TW" sz="4800" b="1">
                <a:solidFill>
                  <a:srgbClr val="000000"/>
                </a:solidFill>
              </a:rPr>
              <a:t>昆蟲和漿果</a:t>
            </a:r>
            <a:r>
              <a:rPr lang="zh-TW" sz="4800" b="1" i="0" u="none" strike="noStrike" cap="none">
                <a:solidFill>
                  <a:srgbClr val="000000"/>
                </a:solidFill>
              </a:rPr>
              <a:t>喔!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407500" y="2843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0" y="935400"/>
            <a:ext cx="4441049" cy="40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50" y="935400"/>
            <a:ext cx="4441061" cy="409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234350" y="481050"/>
            <a:ext cx="8547899" cy="8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138850" y="150400"/>
            <a:ext cx="4726800" cy="10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7A8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愛吃的藍磯鶇</a:t>
            </a:r>
          </a:p>
        </p:txBody>
      </p:sp>
      <p:sp>
        <p:nvSpPr>
          <p:cNvPr id="134" name="Shape 134"/>
          <p:cNvSpPr/>
          <p:nvPr/>
        </p:nvSpPr>
        <p:spPr>
          <a:xfrm rot="10800000">
            <a:off x="8505399" y="-115099"/>
            <a:ext cx="153300" cy="67199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3651850" y="943175"/>
            <a:ext cx="1048500" cy="1097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如螢幕大小 (16:9)</PresentationFormat>
  <Paragraphs>32</Paragraphs>
  <Slides>22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5" baseType="lpstr">
      <vt:lpstr>DFKai-SB</vt:lpstr>
      <vt:lpstr>Arial</vt:lpstr>
      <vt:lpstr>simple-light-2</vt:lpstr>
      <vt:lpstr>組員:陳咨穎&amp;陳學修 </vt:lpstr>
      <vt:lpstr>PowerPoint 簡報</vt:lpstr>
      <vt:lpstr>PowerPoint 簡報</vt:lpstr>
      <vt:lpstr>PowerPoint 簡報</vt:lpstr>
      <vt:lpstr>PowerPoint 簡報</vt:lpstr>
      <vt:lpstr>藍磯鶇將巢築於岩石間的洞穴、懸崖下方、建築的牆縫、排水口等。</vt:lpstr>
      <vt:lpstr>PowerPoint 簡報</vt:lpstr>
      <vt:lpstr>藍磯鶇吃昆蟲和漿果喔!</vt:lpstr>
      <vt:lpstr>PowerPoint 簡報</vt:lpstr>
      <vt:lpstr>PowerPoint 簡報</vt:lpstr>
      <vt:lpstr>                              </vt:lpstr>
      <vt:lpstr>位於顏色地區</vt:lpstr>
      <vt:lpstr>PowerPoint 簡報</vt:lpstr>
      <vt:lpstr>  </vt:lpstr>
      <vt:lpstr>群聚性： 單獨 </vt:lpstr>
      <vt:lpstr>停棲時身體挺直，不時上下擺動尾羽。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組員:陳咨穎&amp;陳學修 </dc:title>
  <cp:lastModifiedBy>panda</cp:lastModifiedBy>
  <cp:revision>1</cp:revision>
  <dcterms:modified xsi:type="dcterms:W3CDTF">2017-06-07T15:23:27Z</dcterms:modified>
</cp:coreProperties>
</file>