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42B1E-082A-42B2-BAFF-92426108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B4EFC54-BA9D-40B4-9116-D49BE2A6B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516BC5-25D2-4F8C-8D3D-C33B1D59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22E364-45E2-4676-9BE7-89DD7D78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5BEEDB-A4D9-45EC-BD47-1E77E9B7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7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ED3C5-1151-45FB-B36E-9BD3C69B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A999B97-2C90-4916-A91B-3623C80C7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5F80AD-D77B-4317-90FC-4D1BCA00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3A2B0C-59F1-49F2-8C4C-6BB95214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A561CA-746C-444F-8320-CDF1FE63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3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4037EA2-004A-418A-A8EA-B7FC3FE00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BBA9393-714A-4353-859F-7C7551A44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979394-5BA3-4287-8A4B-422B6C25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D4944F-1E39-47B2-8374-8AAC5DB6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F8ACF0-F76E-4988-95E8-6242425C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3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76A4F-4731-4E03-8890-14A73322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2221B2-0427-49E9-9C8B-EEDBCE04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C6A820-2ECF-42CC-8467-4BEEDA34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7FEF1C-44EC-4E69-8B26-F1E46CD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D8F96F-FCE9-4728-A957-6FA2FF32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22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9ED90-0511-454C-BAF6-78D04C99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ADCDC9-40D4-4196-84E1-1029EA87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486D50-A4F6-4248-8E19-49CF3CCD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15382A-C109-4EFB-A159-D7167D10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6064E5-5AD0-43B8-8F5F-4803C458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88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A1BDB5-9A90-49CE-B504-8E0418F8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634B60-350E-4FE7-862B-25C7C116A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05C4B1-5B12-4037-9519-9A1AD05B6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ACDB4A-852E-4E56-B272-1D509157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EF5526-5843-452C-ACB4-C89A9AC5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037E8E-999A-42A1-8DFE-06D795F0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06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251ED8-95FB-4806-BDBF-7B7E1520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557222-3329-4903-8E5E-6A941768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B4AB5D-69D6-4197-8145-A9746528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DECEE9-D92B-408B-B148-96817B9B4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79838FF-3328-4E54-8F23-CA39871B1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41248D0-2EE7-44F6-8CBC-7252C2E0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A4BB32B-12FC-4BFF-83F8-1CE67F35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12EF16F-C664-4877-939A-E8606E8E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11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41A61-59FE-4E00-89DF-93AE62E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A0FADE-BF53-41AD-AFA5-160EE683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5D4AF04-DD82-49F6-949C-27361D1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66AF53-EA76-40B6-BEF8-F80E26B2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8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A084A20-EABD-4A32-8E62-19879899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EFB72F7-95D1-4E5C-8350-3895B75D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C4535A-4C27-4747-97E3-30941A6A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3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D6EBD-7A42-4506-AA7A-2F31F083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1C5F94-5486-4090-AC10-B6CD49FD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0EF4F95-3F8D-4F77-85EF-5CA1ED915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421575-71A0-4827-8541-B24D3B3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6FBFED-32FD-4D4C-9B77-8AEF9F771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2D9636-706D-48D6-BA41-0D30366E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83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80C103-E784-409E-BCBD-E3E6A10C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009126C-860F-4A36-AD6D-389BB615A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27AF60-9A59-444D-9EBE-C32BF22F8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39FF908-8787-4802-A91F-1BA22C50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B67F77-AFE8-42C4-9746-0E9BDD47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6B7840-5B81-4185-ABD3-1267BF7F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1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4711262-9493-47D7-8CD5-A7CC696B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525CA6-DFF4-40D9-A444-44F4811BD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B60129-71A6-4953-B55D-5345C7A4D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0782D-89D4-4782-83AB-38AA7EB7647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8678EF-F79B-4B82-B3B9-9976AFAD7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E32A05-01F4-4C19-903A-8F72A722A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846C-7DE9-4C1D-B15A-6C4DA3800C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9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CE1E272-8C77-44B5-AFA8-DD16712610B2}"/>
              </a:ext>
            </a:extLst>
          </p:cNvPr>
          <p:cNvSpPr/>
          <p:nvPr/>
        </p:nvSpPr>
        <p:spPr>
          <a:xfrm>
            <a:off x="2543041" y="571499"/>
            <a:ext cx="6753360" cy="2687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BA9A89D-0BCB-4CCA-9216-7CF237DA1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3133"/>
            <a:ext cx="3471332" cy="260349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BF3C0D-AB7C-4429-A2D2-AD37884C7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31" y="1978695"/>
            <a:ext cx="6753360" cy="443470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EBCB42C-C901-460C-83C1-B34BAFBBA16D}"/>
              </a:ext>
            </a:extLst>
          </p:cNvPr>
          <p:cNvSpPr txBox="1"/>
          <p:nvPr/>
        </p:nvSpPr>
        <p:spPr>
          <a:xfrm>
            <a:off x="5003799" y="1345169"/>
            <a:ext cx="380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66"/>
                </a:solidFill>
                <a:latin typeface="華康隸書體W5" panose="03000509000000000000" pitchFamily="65" charset="-120"/>
                <a:ea typeface="華康隸書體W5" panose="03000509000000000000" pitchFamily="65" charset="-120"/>
              </a:rPr>
              <a:t>淡水八里一日遊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CC1A82F-80FE-4BC8-AA8A-18F1D9D67DE8}"/>
              </a:ext>
            </a:extLst>
          </p:cNvPr>
          <p:cNvSpPr txBox="1"/>
          <p:nvPr/>
        </p:nvSpPr>
        <p:spPr>
          <a:xfrm>
            <a:off x="10176933" y="5236632"/>
            <a:ext cx="15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班級：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403</a:t>
            </a:r>
          </a:p>
          <a:p>
            <a:r>
              <a:rPr lang="zh-TW" altLang="en-US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姓名：</a:t>
            </a:r>
            <a:r>
              <a:rPr lang="en-US" altLang="zh-TW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22</a:t>
            </a:r>
            <a:endParaRPr lang="zh-TW" altLang="en-US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5" name="03-music">
            <a:hlinkClick r:id="" action="ppaction://media"/>
            <a:extLst>
              <a:ext uri="{FF2B5EF4-FFF2-40B4-BE49-F238E27FC236}">
                <a16:creationId xmlns:a16="http://schemas.microsoft.com/office/drawing/2014/main" id="{57299158-D078-46BB-92FB-F62A0406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5846" y="1610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DDEE262-7B2C-43B2-AB18-F127A6F185D7}"/>
              </a:ext>
            </a:extLst>
          </p:cNvPr>
          <p:cNvSpPr txBox="1"/>
          <p:nvPr/>
        </p:nvSpPr>
        <p:spPr>
          <a:xfrm>
            <a:off x="2120900" y="863600"/>
            <a:ext cx="8432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002060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So much fun here</a:t>
            </a:r>
          </a:p>
          <a:p>
            <a:endParaRPr lang="en-US" altLang="zh-TW" sz="4400" dirty="0"/>
          </a:p>
          <a:p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3088209-6772-4DF5-ABE3-0CD5A4344961}"/>
              </a:ext>
            </a:extLst>
          </p:cNvPr>
          <p:cNvGrpSpPr/>
          <p:nvPr/>
        </p:nvGrpSpPr>
        <p:grpSpPr>
          <a:xfrm rot="20806356">
            <a:off x="719040" y="1854032"/>
            <a:ext cx="5287613" cy="3582950"/>
            <a:chOff x="1265587" y="1738076"/>
            <a:chExt cx="5287613" cy="358295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10CA048-BFBE-4326-9D50-25F3C7638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421" y="2108199"/>
              <a:ext cx="2568150" cy="2162653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32A5308-BF2A-43D7-BE69-B820DC5E9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587" y="1738076"/>
              <a:ext cx="5287613" cy="3582950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ECFBAD8C-537E-4636-A0DD-E9348808D115}"/>
                </a:ext>
              </a:extLst>
            </p:cNvPr>
            <p:cNvSpPr txBox="1"/>
            <p:nvPr/>
          </p:nvSpPr>
          <p:spPr>
            <a:xfrm>
              <a:off x="4076700" y="4683663"/>
              <a:ext cx="132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搭渡輪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E2074168-7237-467F-A9A9-440AD22C07AE}"/>
              </a:ext>
            </a:extLst>
          </p:cNvPr>
          <p:cNvGrpSpPr/>
          <p:nvPr/>
        </p:nvGrpSpPr>
        <p:grpSpPr>
          <a:xfrm rot="915974">
            <a:off x="6736001" y="2275022"/>
            <a:ext cx="4655173" cy="3582951"/>
            <a:chOff x="6614588" y="1681133"/>
            <a:chExt cx="4655173" cy="358295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1407711-CFA0-4A5E-A6B2-F0572ABE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513" y="2244951"/>
              <a:ext cx="2844992" cy="217400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B6C1944-0AAE-48EA-A836-9B9F62DE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588" y="1681133"/>
              <a:ext cx="4655173" cy="3582951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2307453-9011-4739-81FC-62057B2EAF3E}"/>
                </a:ext>
              </a:extLst>
            </p:cNvPr>
            <p:cNvSpPr txBox="1"/>
            <p:nvPr/>
          </p:nvSpPr>
          <p:spPr>
            <a:xfrm>
              <a:off x="8206950" y="4418954"/>
              <a:ext cx="1470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0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5990C6-B352-460D-9196-8AF5BD74EABB}"/>
              </a:ext>
            </a:extLst>
          </p:cNvPr>
          <p:cNvSpPr/>
          <p:nvPr/>
        </p:nvSpPr>
        <p:spPr>
          <a:xfrm>
            <a:off x="2332375" y="901700"/>
            <a:ext cx="7954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美味的小吃 </a:t>
            </a:r>
            <a:r>
              <a:rPr lang="en-US" altLang="zh-TW" sz="4400" dirty="0">
                <a:solidFill>
                  <a:schemeClr val="accent5">
                    <a:lumMod val="50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Delicious snacks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55479C-8E87-4429-A022-B43301082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17787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F601A1C-D382-4BBA-BD02-E80EB7FF1AF0}"/>
              </a:ext>
            </a:extLst>
          </p:cNvPr>
          <p:cNvSpPr txBox="1"/>
          <p:nvPr/>
        </p:nvSpPr>
        <p:spPr>
          <a:xfrm>
            <a:off x="9563102" y="50546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魚丸湯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BF60204-B9A8-44A0-A582-95D79C74A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617787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A9EFAC5-E8BA-451E-8B2E-6B0D538F5EF1}"/>
              </a:ext>
            </a:extLst>
          </p:cNvPr>
          <p:cNvSpPr txBox="1"/>
          <p:nvPr/>
        </p:nvSpPr>
        <p:spPr>
          <a:xfrm>
            <a:off x="2616200" y="49022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阿婆鐵蛋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19E5FCD-351B-408B-BB05-5110764BA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2" y="2617787"/>
            <a:ext cx="26479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740E2138-F918-46C3-97F4-CFCD003A81D6}"/>
              </a:ext>
            </a:extLst>
          </p:cNvPr>
          <p:cNvSpPr txBox="1"/>
          <p:nvPr/>
        </p:nvSpPr>
        <p:spPr>
          <a:xfrm>
            <a:off x="5994400" y="5054600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炸蝦捲</a:t>
            </a:r>
          </a:p>
        </p:txBody>
      </p:sp>
    </p:spTree>
    <p:extLst>
      <p:ext uri="{BB962C8B-B14F-4D97-AF65-F5344CB8AC3E}">
        <p14:creationId xmlns:p14="http://schemas.microsoft.com/office/powerpoint/2010/main" val="8146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37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華康中圓體</vt:lpstr>
      <vt:lpstr>華康海報體W9</vt:lpstr>
      <vt:lpstr>華康彩帶體</vt:lpstr>
      <vt:lpstr>華康隸書體W5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2025-04-10T05:38:16Z</dcterms:created>
  <dcterms:modified xsi:type="dcterms:W3CDTF">2025-06-19T05:54:48Z</dcterms:modified>
</cp:coreProperties>
</file>