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8FBF5C-CD66-4C9B-A686-DC96A7431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5C7F698-F768-4FC2-8402-B6142E7FA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3DF27B-D464-495E-804A-C2C8B90A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CD5587-6945-4301-BF84-3291FEBA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209C19-7EB5-4728-B4AD-25E311E2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34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E906EE-52CA-47CA-B418-168923B6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D1BCFC-235E-4C4C-B102-D44544D64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C46C11-9829-4054-9994-A69EB7A0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7B091E-C2C0-4447-991F-8F679647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84AFEB-B4B6-420B-A337-1A14731A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51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CB6C622-5C63-46F3-B7E3-BA125D425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525D2FE-6E66-441F-93A3-56C417D4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48AA16-6A8E-4515-B94D-224734B9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8B36CB-34E6-4141-82EA-89DB9CCD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D60DC6-2255-424A-B404-60B5D0F1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03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2CF08-EA2E-4355-80B7-86538C09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7AB8D6-80B5-4550-A711-78B27F5FF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5A9FBC-F845-4F37-B016-F93F5D7B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1EB51B-6388-4828-8E32-5D0792CB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95FA5F-87CE-4959-A581-D2C9B5A0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9B9E87-E71D-4450-AFCB-09BD0657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452114-3C4F-4948-9DB6-8F1CA141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CBA498-3D03-4DC7-A79A-89A239D4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EF94E0-5FC4-47AF-A292-A0C6B381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E564C9-CE8F-42E2-8F54-9D4A7FC8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26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845800-85BA-4F89-ACC3-483D4F1E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3C05F6-3CA5-4B13-8BA7-CF95AF91E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1786DD-4394-42DA-B7AF-4A82B087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1C195D-6B43-48C6-B492-236F30F9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EE65C3-E6F1-4320-A322-DB8D44CD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0A247-8063-4E7C-B201-B4487F06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26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E766D2-41D4-40C0-8F90-1F6A5B18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A4008E-3046-44B2-858A-E0A6524A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C253D7-64A5-42B0-8A0D-FDB2CECC2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730B1AB-E123-40E1-8EA1-35DDB0C68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F846927-A6A8-4F4F-8060-56EAF0CC8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3708040-01AE-4471-8D63-2E513A24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3B03034-E6D9-48CF-803D-7404BDAA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4330C6-67C2-453D-8B8E-1CF5A758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48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03D8CF-CA05-4563-8CC8-1F033051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4350B1D-3CF4-4874-88D2-564947A1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83A3D1-A1FE-4DAC-ABA5-49862683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84AF473-2683-4F2C-92E3-1124CA1F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27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F4F9316-3EFF-4083-B690-78EB7E84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F883B78-C16F-40BC-9023-555A92A6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473820-6FBE-481D-93BD-03AF2836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9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D8C6E-4EB9-42C6-96B9-23465BF7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6205FF-664E-4BF0-867E-B6FEC1A5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B5A470E-CAAE-46C8-853C-5179AFD3C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1830362-5F30-43CC-80C6-E5BDAEE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D656E8-6260-4442-8EED-D20B88A5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105BAE-EAB1-4548-A9E7-996A7C41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82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E2273-1F0F-4865-9C22-3A390C7D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E520095-70E2-4923-8A17-3B4C391D4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91F1AF-9FEB-4582-89C7-3C0E749CA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7CE90-4F9A-4EFB-A786-1D9D0D0A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378280-B45A-4565-9764-86CA775F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89BAF44-83F7-48BA-940B-E96C7DA7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26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1E32603-5B85-40BA-A5AB-E37BCEBA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422480-0221-4BA6-9AFB-803C2185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81A2CD-9F56-4303-B16E-7C14175F7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F36F-4237-4730-81C4-EF62B57F5F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1C053E-E515-4F1C-9165-0915F5C45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626605-179A-48CE-AFE2-A069964B5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6436-9F3E-454E-A8E5-A039B90A5D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37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C17F73C-7069-4C8A-9998-0F1C6B13EC3B}"/>
              </a:ext>
            </a:extLst>
          </p:cNvPr>
          <p:cNvSpPr/>
          <p:nvPr/>
        </p:nvSpPr>
        <p:spPr>
          <a:xfrm>
            <a:off x="2604521" y="542925"/>
            <a:ext cx="7306808" cy="35162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rgbClr val="FF66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相撲體(P)" panose="02010609000000000000" pitchFamily="49" charset="-120"/>
                <a:ea typeface="華康相撲體(P)" panose="02010609000000000000" pitchFamily="49" charset="-120"/>
              </a:rPr>
              <a:t>校外教學 </a:t>
            </a:r>
            <a:r>
              <a:rPr lang="en-US" altLang="zh-TW" sz="6000" dirty="0">
                <a:ln w="19050">
                  <a:solidFill>
                    <a:srgbClr val="FF66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相撲體(P)" panose="02010609000000000000" pitchFamily="49" charset="-120"/>
                <a:ea typeface="華康相撲體(P)" panose="02010609000000000000" pitchFamily="49" charset="-120"/>
              </a:rPr>
              <a:t>Happy Go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3C64C9-479B-46D6-AE5F-4DA553FCF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33" y="2436773"/>
            <a:ext cx="5858933" cy="4064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8ECE817-6071-4CF9-8016-69C1B4BD7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7" y="3166534"/>
            <a:ext cx="2929466" cy="192030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1DB2545-1834-478F-9E16-363841EAEDCE}"/>
              </a:ext>
            </a:extLst>
          </p:cNvPr>
          <p:cNvSpPr txBox="1"/>
          <p:nvPr/>
        </p:nvSpPr>
        <p:spPr>
          <a:xfrm>
            <a:off x="4555067" y="1617133"/>
            <a:ext cx="397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淡水八里一日遊</a:t>
            </a:r>
            <a:endParaRPr lang="en-US" altLang="zh-TW" sz="3600" dirty="0"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EDC19FB-6FED-4136-AFBD-8E1E29E0404F}"/>
              </a:ext>
            </a:extLst>
          </p:cNvPr>
          <p:cNvSpPr txBox="1"/>
          <p:nvPr/>
        </p:nvSpPr>
        <p:spPr>
          <a:xfrm>
            <a:off x="10058400" y="5323438"/>
            <a:ext cx="199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四年四班</a:t>
            </a:r>
            <a:endParaRPr lang="en-US" altLang="zh-TW" dirty="0"/>
          </a:p>
          <a:p>
            <a:r>
              <a:rPr lang="en-US" altLang="zh-TW" dirty="0"/>
              <a:t>10</a:t>
            </a:r>
            <a:r>
              <a:rPr lang="zh-TW" altLang="en-US" dirty="0"/>
              <a:t>號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7EA012A3-F9DE-47D9-9BE4-945A90D33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27733" y="4477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D392A06-F6F4-44D2-9A0E-31A1D1A71EE7}"/>
              </a:ext>
            </a:extLst>
          </p:cNvPr>
          <p:cNvSpPr txBox="1"/>
          <p:nvPr/>
        </p:nvSpPr>
        <p:spPr>
          <a:xfrm>
            <a:off x="1549399" y="558800"/>
            <a:ext cx="9050867" cy="69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04910B5-5D45-47E2-965A-0D14BB45E4DB}"/>
              </a:ext>
            </a:extLst>
          </p:cNvPr>
          <p:cNvSpPr txBox="1"/>
          <p:nvPr/>
        </p:nvSpPr>
        <p:spPr>
          <a:xfrm>
            <a:off x="2904067" y="558800"/>
            <a:ext cx="771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這裡超好玩 </a:t>
            </a:r>
            <a:r>
              <a:rPr lang="en-US" altLang="zh-TW" sz="36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So </a:t>
            </a:r>
            <a:r>
              <a:rPr lang="en-US" altLang="zh-TW" sz="3600" dirty="0">
                <a:solidFill>
                  <a:srgbClr val="00B0F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much fun here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4CF87C-D5DA-427D-9227-7D2A6F4C6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8" y="1914360"/>
            <a:ext cx="5300134" cy="342297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634195D-4FD2-4E43-A981-4277E1F80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146003"/>
            <a:ext cx="4261473" cy="342297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27E308A-6CAF-4128-842D-61017EBCB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11400"/>
            <a:ext cx="2396067" cy="18542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D10E6EE-080A-43BB-80EE-1C39026B7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86" y="2734732"/>
            <a:ext cx="2316381" cy="198632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F1203500-FB6D-4CAC-9FDC-DACA45E5385C}"/>
              </a:ext>
            </a:extLst>
          </p:cNvPr>
          <p:cNvSpPr txBox="1"/>
          <p:nvPr/>
        </p:nvSpPr>
        <p:spPr>
          <a:xfrm>
            <a:off x="3324227" y="4721060"/>
            <a:ext cx="192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搭渡輪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F9FEC80-1A43-4386-B573-2D0247D079EC}"/>
              </a:ext>
            </a:extLst>
          </p:cNvPr>
          <p:cNvSpPr txBox="1"/>
          <p:nvPr/>
        </p:nvSpPr>
        <p:spPr>
          <a:xfrm>
            <a:off x="7887761" y="4650802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騎自行車</a:t>
            </a:r>
          </a:p>
        </p:txBody>
      </p:sp>
    </p:spTree>
    <p:extLst>
      <p:ext uri="{BB962C8B-B14F-4D97-AF65-F5344CB8AC3E}">
        <p14:creationId xmlns:p14="http://schemas.microsoft.com/office/powerpoint/2010/main" val="35409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6F5E928-6B7E-4138-8099-7975BEF96FC2}"/>
              </a:ext>
            </a:extLst>
          </p:cNvPr>
          <p:cNvSpPr txBox="1"/>
          <p:nvPr/>
        </p:nvSpPr>
        <p:spPr>
          <a:xfrm>
            <a:off x="2977661" y="797170"/>
            <a:ext cx="6471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美味的小吃 </a:t>
            </a:r>
            <a:r>
              <a:rPr lang="en-US" altLang="zh-TW" sz="32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Delicious snacks</a:t>
            </a:r>
            <a:endParaRPr lang="zh-TW" altLang="en-US" sz="3200" dirty="0"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6831C2-B727-4E59-9645-3F95B5EA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1" y="2319825"/>
            <a:ext cx="2590800" cy="1952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1D26DB8-A9BB-41BB-B5B9-1704F3F9C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19824"/>
            <a:ext cx="2590800" cy="1952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2D19989-CDC7-4A4A-B1AC-C52BF086E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01" y="2319823"/>
            <a:ext cx="2647950" cy="19526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BDBE1E0-14D0-439B-B817-4192CD2A3470}"/>
              </a:ext>
            </a:extLst>
          </p:cNvPr>
          <p:cNvSpPr txBox="1"/>
          <p:nvPr/>
        </p:nvSpPr>
        <p:spPr>
          <a:xfrm>
            <a:off x="1234831" y="4673600"/>
            <a:ext cx="161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阿婆鐵蛋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AA15D6E-276E-4DA5-B359-075923554B5A}"/>
              </a:ext>
            </a:extLst>
          </p:cNvPr>
          <p:cNvSpPr txBox="1"/>
          <p:nvPr/>
        </p:nvSpPr>
        <p:spPr>
          <a:xfrm>
            <a:off x="5369169" y="4673600"/>
            <a:ext cx="161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炸蝦捲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8E11F03-0E16-4151-A8A5-E13F6A46511B}"/>
              </a:ext>
            </a:extLst>
          </p:cNvPr>
          <p:cNvSpPr txBox="1"/>
          <p:nvPr/>
        </p:nvSpPr>
        <p:spPr>
          <a:xfrm>
            <a:off x="9112738" y="4736123"/>
            <a:ext cx="15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1683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34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華康相撲體</vt:lpstr>
      <vt:lpstr>華康相撲體(P)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2025-04-10T06:26:15Z</dcterms:created>
  <dcterms:modified xsi:type="dcterms:W3CDTF">2025-06-19T06:35:26Z</dcterms:modified>
</cp:coreProperties>
</file>