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74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86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31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54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58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46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12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70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02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8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21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665C-7B38-4080-92EA-4AA9307031AA}" type="datetimeFigureOut">
              <a:rPr lang="zh-TW" altLang="en-US" smtClean="0"/>
              <a:t>2017/12/21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F34E-1A43-4123-AF90-46893A493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978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2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95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1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4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1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8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1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6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2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6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寬螢幕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相簿</dc:title>
  <dc:creator>st604</dc:creator>
  <cp:lastModifiedBy>明雄</cp:lastModifiedBy>
  <cp:revision>3</cp:revision>
  <dcterms:created xsi:type="dcterms:W3CDTF">2017-12-20T02:23:29Z</dcterms:created>
  <dcterms:modified xsi:type="dcterms:W3CDTF">2017-12-21T09:16:56Z</dcterms:modified>
</cp:coreProperties>
</file>