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621397-DD63-4C99-A8E4-DA0853D63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0BAC3EF-7FA7-445D-956B-D330958B4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17FB73-D58F-4E94-AB40-9477D1D2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0384-0AC9-432C-9358-68F37D0BC2B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56C2C9-ACDC-4D09-BC94-CB4A518D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1DFCA9-454F-4593-A1D1-A72AB85E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B0F7-A81C-4BDF-AC00-DDCD8A3A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45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EF96D8-5801-4554-97D1-07E6E9FD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B32671C-5B6C-4C64-BF00-11231EC8D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31342C-B83C-4A0D-9CDF-FC8B7A7B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0384-0AC9-432C-9358-68F37D0BC2B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0E676A-270C-4A9D-BADD-3D339ADD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91708C-B40D-4E31-BF21-C917131D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B0F7-A81C-4BDF-AC00-DDCD8A3A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45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0C70F79-C6EA-493D-B225-2E3F2A1A5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F05C833-FB1C-4ACC-8FF3-9B4BDDE92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F81FFC-036F-4E94-9B98-1360478C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0384-0AC9-432C-9358-68F37D0BC2B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814F8B-CD2B-498C-8A86-3E03E9D3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1A3477-FFAF-4DE7-A69B-FC2E52AC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B0F7-A81C-4BDF-AC00-DDCD8A3A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93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D7283F-E7C5-4E43-B1CE-8DC9952B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7CAD10-60B0-4445-BCF0-576FC66CE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036515-D262-47E4-8E2D-116F2388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0384-0AC9-432C-9358-68F37D0BC2B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0375FA-30D2-4A6D-B650-EAABD06A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090591-1614-4988-85AB-80FA655F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B0F7-A81C-4BDF-AC00-DDCD8A3A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59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A04619-7142-4B37-9A09-FA3C72DF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DDE57E-56DF-4ED0-8C31-EA392DD3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DD3D9F-8584-4710-805C-938FC388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0384-0AC9-432C-9358-68F37D0BC2B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FC9481-03B8-4D24-818F-8E819A52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27656C-0F8A-46F3-915B-9E53D22D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B0F7-A81C-4BDF-AC00-DDCD8A3A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72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1E505D-11C5-4F96-974B-98C63117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ADDE7D-B6EC-4BE4-A59A-30A5DC068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10ED08A-30D1-4854-B1FF-80E7F1CCC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05FFFE-538A-4561-8384-CE3FC080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0384-0AC9-432C-9358-68F37D0BC2B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6AD882-4C72-4530-AEFB-1500AACF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26A1F8-6128-4657-90B7-5C289521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B0F7-A81C-4BDF-AC00-DDCD8A3A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98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74BB88-B5D2-4B1C-9D95-AF58AA94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BF2034A-E1A2-45A7-B229-065B52B9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578FA6D-D283-4EF7-AD1C-D2E0E0802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5E9B314-0B8A-493C-A384-C7E80CCA6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E3BEC31-E49C-4A82-8052-77ADA3A18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B5F670C-2750-40DF-8EF9-902F2B94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0384-0AC9-432C-9358-68F37D0BC2B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A3A6925-7B3E-4EC3-8051-88889135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A04358D-84DB-4490-B151-C761AB7E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B0F7-A81C-4BDF-AC00-DDCD8A3A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99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87EAA8-4AC5-4744-862A-85B9E2CA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3DBA9D-78AB-4E71-A96E-BEC257D0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0384-0AC9-432C-9358-68F37D0BC2B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B31DC5-CD76-49C3-B60A-0B4AC820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2B0F4CC-BBA6-454E-B292-5B3184B6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B0F7-A81C-4BDF-AC00-DDCD8A3A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2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3408232-F781-441F-A0BD-24CAB797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0384-0AC9-432C-9358-68F37D0BC2B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A94935A-7609-4C2D-BD98-4FF426AC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93DFD80-96B9-4C62-A4A4-A2A70580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B0F7-A81C-4BDF-AC00-DDCD8A3A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72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663A05-7331-479D-AC0A-323B3177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F88BC2-FEC8-4941-BBEA-E3EB9BD77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875AB89-6A16-47DA-AA7F-B49865E45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92D56D7-6017-403F-80B3-3EC24297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0384-0AC9-432C-9358-68F37D0BC2B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F9AFE0A-6486-403B-AD29-49C1D35D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1417CD-8FB4-4F76-A209-6A40E14D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B0F7-A81C-4BDF-AC00-DDCD8A3A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25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533B03-BA2B-49C6-9E4A-F0D15A2B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9E87D13-E267-4F32-8EAF-B6F61FF4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8018735-FF4A-4D06-BB95-C55BD4E67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42F245E-0C04-4345-9746-8C1E9131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0384-0AC9-432C-9358-68F37D0BC2B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F1B690F-CEB9-4560-B14E-8AAF06FD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33C96A0-80E8-460C-B6C6-F58AA3E5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B0F7-A81C-4BDF-AC00-DDCD8A3A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22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90543A-F579-45CB-A579-8FC5136F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65903DD-9B22-47F8-BF70-F7768A2FA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333487-C819-4FFA-AB25-7583A9C72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0384-0AC9-432C-9358-68F37D0BC2B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D2A0E5-87CC-495A-940F-241053F79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965660-92DB-473E-98FF-16655FAF4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CB0F7-A81C-4BDF-AC00-DDCD8A3A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87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CA9D865-992E-422A-A4AE-CBE5B4FE0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99" y="2425699"/>
            <a:ext cx="3429001" cy="231129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844A325-5721-419D-B248-58E1A5336444}"/>
              </a:ext>
            </a:extLst>
          </p:cNvPr>
          <p:cNvSpPr/>
          <p:nvPr/>
        </p:nvSpPr>
        <p:spPr>
          <a:xfrm>
            <a:off x="2667000" y="804334"/>
            <a:ext cx="6256570" cy="3932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CC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CC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9ECABF2-6C5C-4868-8E41-FB09DA1B0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94" y="1783247"/>
            <a:ext cx="6630812" cy="427041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AAFBA3C-4EC8-488B-A170-343BB40D58FE}"/>
              </a:ext>
            </a:extLst>
          </p:cNvPr>
          <p:cNvSpPr txBox="1"/>
          <p:nvPr/>
        </p:nvSpPr>
        <p:spPr>
          <a:xfrm>
            <a:off x="4703084" y="1411975"/>
            <a:ext cx="253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彩帶體" panose="040B0709000000000000" pitchFamily="81" charset="-120"/>
                <a:ea typeface="華康彩帶體" panose="040B0709000000000000" pitchFamily="81" charset="-120"/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50323AB-BDA7-4B21-8364-973F8E691EAB}"/>
              </a:ext>
            </a:extLst>
          </p:cNvPr>
          <p:cNvSpPr txBox="1"/>
          <p:nvPr/>
        </p:nvSpPr>
        <p:spPr>
          <a:xfrm>
            <a:off x="9779000" y="4546600"/>
            <a:ext cx="186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2060"/>
                </a:solidFill>
              </a:rPr>
              <a:t>班級：</a:t>
            </a:r>
            <a:r>
              <a:rPr lang="en-US" altLang="zh-TW" sz="2000" dirty="0">
                <a:solidFill>
                  <a:srgbClr val="002060"/>
                </a:solidFill>
              </a:rPr>
              <a:t>402</a:t>
            </a:r>
          </a:p>
          <a:p>
            <a:r>
              <a:rPr lang="zh-TW" altLang="en-US" sz="2000" dirty="0">
                <a:solidFill>
                  <a:srgbClr val="002060"/>
                </a:solidFill>
              </a:rPr>
              <a:t>座號：</a:t>
            </a:r>
            <a:r>
              <a:rPr lang="en-US" altLang="zh-TW" sz="2000" dirty="0">
                <a:solidFill>
                  <a:srgbClr val="002060"/>
                </a:solidFill>
              </a:rPr>
              <a:t>28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C8FEFAF4-F5C0-4A91-AF01-58287BDFFF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6262153">
            <a:off x="7565784" y="3591357"/>
            <a:ext cx="92320" cy="9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335A706-14DF-444F-92CD-0DEAAE758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79FE55B-B336-4938-A913-3CB1A3AA354A}"/>
              </a:ext>
            </a:extLst>
          </p:cNvPr>
          <p:cNvSpPr/>
          <p:nvPr/>
        </p:nvSpPr>
        <p:spPr>
          <a:xfrm>
            <a:off x="2916575" y="306400"/>
            <a:ext cx="6835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CC99FF"/>
                </a:solidFill>
              </a:rPr>
              <a:t>美味的小吃</a:t>
            </a:r>
            <a:r>
              <a:rPr lang="zh-TW" altLang="en-US" sz="4400" dirty="0"/>
              <a:t> </a:t>
            </a:r>
            <a:r>
              <a:rPr lang="en-US" altLang="zh-TW" sz="4400" dirty="0">
                <a:solidFill>
                  <a:srgbClr val="CCCCFF"/>
                </a:solidFill>
              </a:rPr>
              <a:t>Delicious snacks</a:t>
            </a:r>
            <a:endParaRPr lang="zh-TW" altLang="en-US" sz="4400" dirty="0">
              <a:solidFill>
                <a:srgbClr val="CCCCFF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086A65D-8E16-45A8-A234-50E9F9B01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33" y="2384954"/>
            <a:ext cx="25908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2451973-4F5A-4C99-9307-28B7C8D9F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84954"/>
            <a:ext cx="259080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AF680B4-6F89-49B4-94BB-9A5B9726E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92" y="2384954"/>
            <a:ext cx="2647950" cy="1952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A8638EE-30EA-4C88-98D9-E81652C9BF7C}"/>
              </a:ext>
            </a:extLst>
          </p:cNvPr>
          <p:cNvSpPr txBox="1"/>
          <p:nvPr/>
        </p:nvSpPr>
        <p:spPr>
          <a:xfrm>
            <a:off x="2150342" y="4578866"/>
            <a:ext cx="153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彩帶體" panose="040B0709000000000000" pitchFamily="81" charset="-120"/>
                <a:ea typeface="華康彩帶體" panose="040B0709000000000000" pitchFamily="81" charset="-120"/>
              </a:rPr>
              <a:t>阿婆鐵蛋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2CB302E-5794-42DA-8EB3-98A4C73DC06C}"/>
              </a:ext>
            </a:extLst>
          </p:cNvPr>
          <p:cNvSpPr txBox="1"/>
          <p:nvPr/>
        </p:nvSpPr>
        <p:spPr>
          <a:xfrm>
            <a:off x="5567880" y="4588933"/>
            <a:ext cx="153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彩帶體" panose="040B0709000000000000" pitchFamily="81" charset="-120"/>
                <a:ea typeface="華康彩帶體" panose="040B0709000000000000" pitchFamily="81" charset="-120"/>
              </a:rPr>
              <a:t>炸蝦捲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4F5C988-6433-4CC3-A9BE-83FC9EC3C132}"/>
              </a:ext>
            </a:extLst>
          </p:cNvPr>
          <p:cNvSpPr txBox="1"/>
          <p:nvPr/>
        </p:nvSpPr>
        <p:spPr>
          <a:xfrm>
            <a:off x="9194799" y="4578866"/>
            <a:ext cx="12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彩帶體" panose="040B0709000000000000" pitchFamily="81" charset="-120"/>
                <a:ea typeface="華康彩帶體" panose="040B0709000000000000" pitchFamily="81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8575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B9EAD87-7259-42B7-8A98-0385DC6CA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829E85B-F929-4E75-A75B-58979BE64303}"/>
              </a:ext>
            </a:extLst>
          </p:cNvPr>
          <p:cNvSpPr/>
          <p:nvPr/>
        </p:nvSpPr>
        <p:spPr>
          <a:xfrm>
            <a:off x="2192955" y="440267"/>
            <a:ext cx="7111911" cy="771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CC99FF"/>
                </a:solidFill>
              </a:rPr>
              <a:t>這裡超好玩 </a:t>
            </a:r>
            <a:r>
              <a:rPr lang="en-US" altLang="zh-TW" sz="4400" dirty="0">
                <a:solidFill>
                  <a:srgbClr val="FFCCFF"/>
                </a:solidFill>
              </a:rPr>
              <a:t>So much fun here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036A271-016D-426B-A91F-48DD0ADCC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83" y="1981200"/>
            <a:ext cx="2171700" cy="18288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632131A-CC43-4419-8DBB-34CC6F2AF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150">
            <a:off x="995519" y="1678093"/>
            <a:ext cx="4430668" cy="305044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1795F18-E5F6-42A9-BB60-A8479289D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51" y="2114231"/>
            <a:ext cx="2692400" cy="20574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E823CE5-12B3-47F4-B0D2-5AF0E2951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20">
            <a:off x="6352187" y="1618548"/>
            <a:ext cx="4300326" cy="3309836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BC3E65A7-0102-49ED-BB75-BF491A0FC196}"/>
              </a:ext>
            </a:extLst>
          </p:cNvPr>
          <p:cNvSpPr txBox="1"/>
          <p:nvPr/>
        </p:nvSpPr>
        <p:spPr>
          <a:xfrm>
            <a:off x="7743251" y="4101033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騎腳踏車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2F9A01B-28BF-44B9-AED9-1DDED2CBFB1A}"/>
              </a:ext>
            </a:extLst>
          </p:cNvPr>
          <p:cNvSpPr txBox="1"/>
          <p:nvPr/>
        </p:nvSpPr>
        <p:spPr>
          <a:xfrm>
            <a:off x="3031744" y="4216399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搭渡輪</a:t>
            </a:r>
          </a:p>
        </p:txBody>
      </p:sp>
    </p:spTree>
    <p:extLst>
      <p:ext uri="{BB962C8B-B14F-4D97-AF65-F5344CB8AC3E}">
        <p14:creationId xmlns:p14="http://schemas.microsoft.com/office/powerpoint/2010/main" val="18389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華康海報體W9</vt:lpstr>
      <vt:lpstr>華康彩帶體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2025-04-10T07:36:52Z</dcterms:created>
  <dcterms:modified xsi:type="dcterms:W3CDTF">2025-06-19T07:35:14Z</dcterms:modified>
</cp:coreProperties>
</file>