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EAEAEA"/>
    <a:srgbClr val="000000"/>
    <a:srgbClr val="FFFF66"/>
    <a:srgbClr val="66FFFF"/>
    <a:srgbClr val="FF0066"/>
    <a:srgbClr val="FFFFFF"/>
    <a:srgbClr val="EAF923"/>
    <a:srgbClr val="C0E5F8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2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459D3-C558-42AC-9026-F6CBCDF725E0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BFCFC-CDA4-4F74-AB54-A38D5DA31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9922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5A0747-4BE1-49AE-A08A-7446B7398D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15A3046-D3DE-4565-963B-2DA861B61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DAB631A-33ED-4313-B92A-AD10E8CD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3A8-2393-4499-BA52-8AFFC9D3620F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2F56EC1-A7B0-4E90-AC33-4D7FA245B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CE47D79-57D7-49BF-8A52-EB4520646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FFC8-639D-4F20-AD6D-3BF2D68974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4238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D4DF0B-40D1-487C-BF50-5FF535E3B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C9A15A3-71CE-4F86-9031-E21DC699E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75E5A4D-E124-40A0-A3C7-5339D1331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3A8-2393-4499-BA52-8AFFC9D3620F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F85C545-E5D1-431A-8458-90BD19B5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CFBFE5A-3E1C-4DB2-A184-39F0D347A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FFC8-639D-4F20-AD6D-3BF2D68974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1947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A80AE46-E1E2-4977-84D4-5A7DF2F16B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5BC0DF8-32F5-4D18-8830-E0C2C907C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B404FB7-53A5-406D-B242-7AA3A5E23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3A8-2393-4499-BA52-8AFFC9D3620F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4A7FAD-891E-41A2-8133-C4242A5B9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532CD48-1CF1-4451-B0D4-383962A6C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FFC8-639D-4F20-AD6D-3BF2D68974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5860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243F1B-6340-4C93-9774-FA1348BF0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1E7500-A95E-42D1-8653-3620F05F7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3273F0C-647F-4810-80AA-5FEE705C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3A8-2393-4499-BA52-8AFFC9D3620F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CA3826-2D5A-4B5C-B519-AC22DC8EE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AA9BD07-D32D-452B-A86C-444364DE2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FFC8-639D-4F20-AD6D-3BF2D68974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993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84053AA-1372-4ED4-A3D1-0FDB20949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5E0D825-30FA-4465-B1DC-9E4D40420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DE950E7-CB64-4568-B646-7F80F1B94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3A8-2393-4499-BA52-8AFFC9D3620F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0CD54A6-43BF-40FA-A369-B13874556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274B070-25FD-4D97-96CA-64594B520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FFC8-639D-4F20-AD6D-3BF2D68974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122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C14F28-FAB8-4C75-B6EC-39E7A6BC2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2DF38EB-6CF8-4E79-9AF4-1ACD0A4A1F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494408D-54C3-4418-95FF-33791FD02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E660292-8151-460D-97CB-A2DF37309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3A8-2393-4499-BA52-8AFFC9D3620F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26FBC70-45F6-4BE6-8347-E88C0D19C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5F58549-74A9-48DC-8154-CFAA3048B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FFC8-639D-4F20-AD6D-3BF2D68974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659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7A7E8E-3ABB-43E1-AC7F-B2CEA8D0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4C8F1EA-9CF6-47B6-9014-C9240B3E5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04A820D-29AD-41D0-99F7-16DB672B44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47C5C74-D106-4C18-9FDB-0EBE0670DC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70C85A5-9DBA-4932-8BC7-92D818C8FF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51431CE-F46E-4FEF-B97B-94D8F0A83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3A8-2393-4499-BA52-8AFFC9D3620F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B18585B-73C9-4056-BEF5-41E2D5D80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E6A312C-BFDA-4A91-8616-236769272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FFC8-639D-4F20-AD6D-3BF2D68974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9743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8D98B0-954D-4F94-BC62-A85EE8725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76E763B-0C33-4523-91AB-C23EBD573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3A8-2393-4499-BA52-8AFFC9D3620F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8746DBF-0A92-4018-AE8F-00918AA62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A47E0C2-0A1F-4E55-8DE4-3B320C002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FFC8-639D-4F20-AD6D-3BF2D68974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811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02383E0-23F5-4346-8CA2-F64179957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3A8-2393-4499-BA52-8AFFC9D3620F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6697CD9-3DB3-46BF-B412-72106D0D4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88CB3C3-B08A-4806-894F-4F063CCAA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FFC8-639D-4F20-AD6D-3BF2D68974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685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6E4A6A-93F3-40C0-95E4-445471C67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C0E2762-EA47-4592-BB0C-DC78E3B2B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4A76051-3E97-4DB1-829A-2EDDD0141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3F1545F-11D7-4847-832F-E72031E80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3A8-2393-4499-BA52-8AFFC9D3620F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511A774-3930-4243-A99F-34ECA6984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CED4861-BC9A-42F3-B2C0-BBE1D21CF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FFC8-639D-4F20-AD6D-3BF2D68974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998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6B9A8C-79FF-43A1-A561-51302A796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90487F8-46AE-4D88-B1EF-C7407258C1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B7E7581-8A15-48BA-979F-C4B5BD3DB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A42E7E8-FFDF-49EF-A825-6E0C0E423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3A8-2393-4499-BA52-8AFFC9D3620F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EA70968-4700-409B-A990-9BBD6786B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1B7F731-30E4-4117-980E-7F87F19E7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FFC8-639D-4F20-AD6D-3BF2D68974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1288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03AE704-A319-414D-85EB-B19E01814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4C59575-E903-41CB-8DF6-07B43929D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D2A7B41-A2FC-4232-BAEF-4949B42F04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933A8-2393-4499-BA52-8AFFC9D3620F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ED6736B-DD5D-46B8-BAEF-D359568A4A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DEA0800-570E-4E9E-806F-C90FB637B6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3FFC8-639D-4F20-AD6D-3BF2D68974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0615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B8904BB1-5C50-49C6-B680-1216C4A4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2" y="2286001"/>
            <a:ext cx="3115731" cy="2150532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5605F71E-EEED-4997-90C7-C301D130C6FC}"/>
              </a:ext>
            </a:extLst>
          </p:cNvPr>
          <p:cNvSpPr/>
          <p:nvPr/>
        </p:nvSpPr>
        <p:spPr>
          <a:xfrm>
            <a:off x="2881914" y="745066"/>
            <a:ext cx="6660019" cy="3048001"/>
          </a:xfrm>
          <a:prstGeom prst="rect">
            <a:avLst/>
          </a:prstGeom>
          <a:noFill/>
          <a:ln w="19050">
            <a:solidFill>
              <a:srgbClr val="FFFFFF"/>
            </a:solidFill>
          </a:ln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zh-TW" altLang="en-US" sz="6000" dirty="0">
                <a:ln w="0"/>
                <a:solidFill>
                  <a:srgbClr val="EAF92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海報體W9" panose="040B0909000000000000" pitchFamily="81" charset="-120"/>
                <a:ea typeface="華康海報體W9" panose="040B0909000000000000" pitchFamily="81" charset="-120"/>
              </a:rPr>
              <a:t>校外教學 </a:t>
            </a:r>
            <a:r>
              <a:rPr lang="en-US" altLang="zh-TW" sz="6000" dirty="0">
                <a:ln w="0"/>
                <a:solidFill>
                  <a:srgbClr val="EAF92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海報體W9" panose="040B0909000000000000" pitchFamily="81" charset="-120"/>
                <a:ea typeface="華康海報體W9" panose="040B0909000000000000" pitchFamily="81" charset="-120"/>
              </a:rPr>
              <a:t>Happy Go</a:t>
            </a:r>
            <a:endParaRPr lang="zh-TW" altLang="en-US" sz="6000" b="0" cap="none" spc="0" dirty="0">
              <a:ln w="0"/>
              <a:solidFill>
                <a:srgbClr val="EAF92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華康海報體W9" panose="040B0909000000000000" pitchFamily="81" charset="-120"/>
              <a:ea typeface="華康海報體W9" panose="040B0909000000000000" pitchFamily="81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9C1964AE-CED4-4CE6-AA93-577C6DCC8B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834" y="1735666"/>
            <a:ext cx="6250372" cy="4104410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0EC4971A-F0ED-43E5-AE3C-AA44EBE03A4D}"/>
              </a:ext>
            </a:extLst>
          </p:cNvPr>
          <p:cNvSpPr txBox="1"/>
          <p:nvPr/>
        </p:nvSpPr>
        <p:spPr>
          <a:xfrm>
            <a:off x="4826002" y="1421369"/>
            <a:ext cx="3014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華康海報體W9(P)" panose="040B0900000000000000" pitchFamily="82" charset="-120"/>
                <a:ea typeface="華康海報體W9(P)" panose="040B0900000000000000" pitchFamily="82" charset="-120"/>
              </a:rPr>
              <a:t>淡水八里一日遊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2F2C800-E8DC-4CA1-BD2E-C8506F90F849}"/>
              </a:ext>
            </a:extLst>
          </p:cNvPr>
          <p:cNvSpPr txBox="1"/>
          <p:nvPr/>
        </p:nvSpPr>
        <p:spPr>
          <a:xfrm>
            <a:off x="9711267" y="4351867"/>
            <a:ext cx="2125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華康超圓體(P)" panose="020F0C00000000000000" pitchFamily="34" charset="-120"/>
                <a:ea typeface="華康超圓體(P)" panose="020F0C00000000000000" pitchFamily="34" charset="-120"/>
              </a:rPr>
              <a:t>班級：</a:t>
            </a:r>
            <a:r>
              <a:rPr lang="en-US" altLang="zh-TW" sz="2000" dirty="0">
                <a:latin typeface="華康超圓體(P)" panose="020F0C00000000000000" pitchFamily="34" charset="-120"/>
                <a:ea typeface="華康超圓體(P)" panose="020F0C00000000000000" pitchFamily="34" charset="-120"/>
              </a:rPr>
              <a:t>403</a:t>
            </a:r>
          </a:p>
          <a:p>
            <a:r>
              <a:rPr lang="zh-TW" altLang="en-US" sz="2000" dirty="0">
                <a:latin typeface="華康超圓體(P)" panose="020F0C00000000000000" pitchFamily="34" charset="-120"/>
                <a:ea typeface="華康超圓體(P)" panose="020F0C00000000000000" pitchFamily="34" charset="-120"/>
              </a:rPr>
              <a:t>座號：</a:t>
            </a:r>
            <a:r>
              <a:rPr lang="en-US" altLang="zh-TW" sz="2000" dirty="0">
                <a:latin typeface="華康超圓體(P)" panose="020F0C00000000000000" pitchFamily="34" charset="-120"/>
                <a:ea typeface="華康超圓體(P)" panose="020F0C00000000000000" pitchFamily="34" charset="-120"/>
              </a:rPr>
              <a:t>05</a:t>
            </a:r>
            <a:endParaRPr lang="zh-TW" altLang="en-US" sz="2000" dirty="0">
              <a:latin typeface="華康超圓體(P)" panose="020F0C00000000000000" pitchFamily="34" charset="-120"/>
              <a:ea typeface="華康超圓體(P)" panose="020F0C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6948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D9E8C3B-BDEB-45B6-9DBB-BBD4617A37D1}"/>
              </a:ext>
            </a:extLst>
          </p:cNvPr>
          <p:cNvSpPr txBox="1"/>
          <p:nvPr/>
        </p:nvSpPr>
        <p:spPr>
          <a:xfrm>
            <a:off x="1738842" y="1222393"/>
            <a:ext cx="94932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solidFill>
                  <a:srgbClr val="0000CC"/>
                </a:solidFill>
                <a:latin typeface="華康勘亭流(P)" panose="03000900000000000000" pitchFamily="66" charset="-120"/>
                <a:ea typeface="華康勘亭流(P)" panose="03000900000000000000" pitchFamily="66" charset="-120"/>
              </a:rPr>
              <a:t>這裡超好玩 </a:t>
            </a:r>
            <a:r>
              <a:rPr lang="en-US" altLang="zh-TW" sz="4400" dirty="0">
                <a:solidFill>
                  <a:srgbClr val="FFFF66"/>
                </a:solidFill>
                <a:latin typeface="華康勘亭流(P)" panose="03000900000000000000" pitchFamily="66" charset="-120"/>
                <a:ea typeface="華康勘亭流(P)" panose="03000900000000000000" pitchFamily="66" charset="-120"/>
              </a:rPr>
              <a:t>So much fun here</a:t>
            </a:r>
          </a:p>
          <a:p>
            <a:endParaRPr lang="en-US" altLang="zh-TW" sz="4400" dirty="0">
              <a:solidFill>
                <a:srgbClr val="0000CC"/>
              </a:solidFill>
              <a:latin typeface="華康勘亭流(P)" panose="03000900000000000000" pitchFamily="66" charset="-120"/>
              <a:ea typeface="華康勘亭流(P)" panose="03000900000000000000" pitchFamily="66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7D61CB8A-2A68-44E7-BF8C-6D018A54EDEC}"/>
              </a:ext>
            </a:extLst>
          </p:cNvPr>
          <p:cNvGrpSpPr/>
          <p:nvPr/>
        </p:nvGrpSpPr>
        <p:grpSpPr>
          <a:xfrm rot="21210733">
            <a:off x="367065" y="2268645"/>
            <a:ext cx="5167604" cy="3501631"/>
            <a:chOff x="367065" y="2268645"/>
            <a:chExt cx="5167604" cy="3501631"/>
          </a:xfrm>
        </p:grpSpPr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194060ED-3EE3-462B-90FE-3E9B1455F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065" y="2268645"/>
              <a:ext cx="5167604" cy="3501631"/>
            </a:xfrm>
            <a:prstGeom prst="rect">
              <a:avLst/>
            </a:prstGeom>
          </p:spPr>
        </p:pic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id="{124E2C48-0F3C-411F-AE7E-F700ACCEDEA7}"/>
                </a:ext>
              </a:extLst>
            </p:cNvPr>
            <p:cNvGrpSpPr/>
            <p:nvPr/>
          </p:nvGrpSpPr>
          <p:grpSpPr>
            <a:xfrm>
              <a:off x="2381031" y="2629026"/>
              <a:ext cx="2559050" cy="3120063"/>
              <a:chOff x="2370666" y="2614206"/>
              <a:chExt cx="2559050" cy="3120063"/>
            </a:xfrm>
          </p:grpSpPr>
          <p:pic>
            <p:nvPicPr>
              <p:cNvPr id="10" name="圖片 9">
                <a:extLst>
                  <a:ext uri="{FF2B5EF4-FFF2-40B4-BE49-F238E27FC236}">
                    <a16:creationId xmlns:a16="http://schemas.microsoft.com/office/drawing/2014/main" id="{9ABD4A6E-7A37-451A-BC95-E57FEC6313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70666" y="2614206"/>
                <a:ext cx="2559050" cy="2154989"/>
              </a:xfrm>
              <a:prstGeom prst="rect">
                <a:avLst/>
              </a:prstGeom>
            </p:spPr>
          </p:pic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6917515F-93B3-49C1-8C6F-6E273C6DFBD6}"/>
                  </a:ext>
                </a:extLst>
              </p:cNvPr>
              <p:cNvSpPr txBox="1"/>
              <p:nvPr/>
            </p:nvSpPr>
            <p:spPr>
              <a:xfrm>
                <a:off x="2548467" y="5272604"/>
                <a:ext cx="195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2400" dirty="0">
                    <a:solidFill>
                      <a:srgbClr val="000000"/>
                    </a:solidFill>
                  </a:rPr>
                  <a:t>搭渡輪</a:t>
                </a:r>
              </a:p>
            </p:txBody>
          </p:sp>
        </p:grpSp>
      </p:grpSp>
      <p:grpSp>
        <p:nvGrpSpPr>
          <p:cNvPr id="7" name="群組 6">
            <a:extLst>
              <a:ext uri="{FF2B5EF4-FFF2-40B4-BE49-F238E27FC236}">
                <a16:creationId xmlns:a16="http://schemas.microsoft.com/office/drawing/2014/main" id="{F9FAC82A-471D-4B3F-9EFC-B657FDC31910}"/>
              </a:ext>
            </a:extLst>
          </p:cNvPr>
          <p:cNvGrpSpPr/>
          <p:nvPr/>
        </p:nvGrpSpPr>
        <p:grpSpPr>
          <a:xfrm rot="547786">
            <a:off x="6474497" y="2355008"/>
            <a:ext cx="4930130" cy="3794578"/>
            <a:chOff x="6485467" y="2177418"/>
            <a:chExt cx="4930130" cy="3794578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956544C5-A2F2-45B0-9831-C188F9111702}"/>
                </a:ext>
              </a:extLst>
            </p:cNvPr>
            <p:cNvSpPr/>
            <p:nvPr/>
          </p:nvSpPr>
          <p:spPr>
            <a:xfrm>
              <a:off x="8184194" y="4903272"/>
              <a:ext cx="2616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dirty="0">
                  <a:solidFill>
                    <a:srgbClr val="66FFFF"/>
                  </a:solidFill>
                  <a:latin typeface="華康勘亭流(P)" panose="03000900000000000000" pitchFamily="66" charset="-120"/>
                  <a:ea typeface="華康勘亭流(P)" panose="03000900000000000000" pitchFamily="66" charset="-120"/>
                </a:rPr>
                <a:t> </a:t>
              </a:r>
              <a:endParaRPr lang="zh-TW" altLang="en-US" dirty="0"/>
            </a:p>
          </p:txBody>
        </p:sp>
        <p:pic>
          <p:nvPicPr>
            <p:cNvPr id="12" name="圖片 11">
              <a:extLst>
                <a:ext uri="{FF2B5EF4-FFF2-40B4-BE49-F238E27FC236}">
                  <a16:creationId xmlns:a16="http://schemas.microsoft.com/office/drawing/2014/main" id="{F4459F0F-7C9A-4F19-BD37-DEBB3B7944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06733" y="2853609"/>
              <a:ext cx="2923937" cy="2234329"/>
            </a:xfrm>
            <a:prstGeom prst="rect">
              <a:avLst/>
            </a:prstGeom>
          </p:spPr>
        </p:pic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1C16D41D-78CC-49A2-9B32-CCBFAB8E4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85467" y="2177418"/>
              <a:ext cx="4930130" cy="3794578"/>
            </a:xfrm>
            <a:prstGeom prst="rect">
              <a:avLst/>
            </a:prstGeom>
          </p:spPr>
        </p:pic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33B89D20-F736-40B5-B96F-F44C08032B63}"/>
                </a:ext>
              </a:extLst>
            </p:cNvPr>
            <p:cNvSpPr txBox="1"/>
            <p:nvPr/>
          </p:nvSpPr>
          <p:spPr>
            <a:xfrm>
              <a:off x="7950200" y="5272604"/>
              <a:ext cx="1803400" cy="3810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TW" altLang="en-US" dirty="0"/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A2076F0D-D505-4C37-B384-C7FB9D6ECE71}"/>
                </a:ext>
              </a:extLst>
            </p:cNvPr>
            <p:cNvSpPr txBox="1"/>
            <p:nvPr/>
          </p:nvSpPr>
          <p:spPr>
            <a:xfrm>
              <a:off x="7606003" y="5134104"/>
              <a:ext cx="20375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dirty="0">
                  <a:solidFill>
                    <a:srgbClr val="C00000"/>
                  </a:solidFill>
                </a:rPr>
                <a:t>騎自行車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67964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B530C4EF-21DC-4335-8F67-9DABE1044EE4}"/>
              </a:ext>
            </a:extLst>
          </p:cNvPr>
          <p:cNvSpPr/>
          <p:nvPr/>
        </p:nvSpPr>
        <p:spPr>
          <a:xfrm>
            <a:off x="2194932" y="899067"/>
            <a:ext cx="78021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400" dirty="0">
                <a:solidFill>
                  <a:srgbClr val="FF0000"/>
                </a:solidFill>
                <a:latin typeface="華康超圓體" panose="020F0C09000000000000" pitchFamily="49" charset="-120"/>
                <a:ea typeface="華康超圓體" panose="020F0C09000000000000" pitchFamily="49" charset="-120"/>
              </a:rPr>
              <a:t>美味的小吃 </a:t>
            </a:r>
            <a:r>
              <a:rPr lang="en-US" altLang="zh-TW" sz="4400" dirty="0">
                <a:solidFill>
                  <a:srgbClr val="0000CC"/>
                </a:solidFill>
                <a:latin typeface="華康超圓體" panose="020F0C09000000000000" pitchFamily="49" charset="-120"/>
                <a:ea typeface="華康超圓體" panose="020F0C09000000000000" pitchFamily="49" charset="-120"/>
              </a:rPr>
              <a:t>Delicious snacks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98223E2-FFD9-4C10-AE94-49399EE42C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065" y="2452687"/>
            <a:ext cx="2590800" cy="19526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44025D01-6B4F-4B27-A49F-9CE00D5E4F43}"/>
              </a:ext>
            </a:extLst>
          </p:cNvPr>
          <p:cNvSpPr txBox="1"/>
          <p:nvPr/>
        </p:nvSpPr>
        <p:spPr>
          <a:xfrm>
            <a:off x="1490133" y="5080000"/>
            <a:ext cx="2345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latin typeface="華康特粗楷體(P)" panose="03000900000000000000" pitchFamily="66" charset="-120"/>
                <a:ea typeface="華康特粗楷體(P)" panose="03000900000000000000" pitchFamily="66" charset="-120"/>
              </a:rPr>
              <a:t>阿婆鐵蛋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A41E67CC-0D9C-4206-9DCC-859F33878F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452687"/>
            <a:ext cx="2590800" cy="19526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8D34A591-7EFE-48EB-BECA-F8B01CCFDB6F}"/>
              </a:ext>
            </a:extLst>
          </p:cNvPr>
          <p:cNvSpPr txBox="1"/>
          <p:nvPr/>
        </p:nvSpPr>
        <p:spPr>
          <a:xfrm>
            <a:off x="4724399" y="5080000"/>
            <a:ext cx="2345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latin typeface="華康特粗楷體(P)" panose="03000900000000000000" pitchFamily="66" charset="-120"/>
                <a:ea typeface="華康特粗楷體(P)" panose="03000900000000000000" pitchFamily="66" charset="-120"/>
              </a:rPr>
              <a:t>炸蝦捲</a:t>
            </a: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8197A9F2-5100-469E-AA66-18FEE315F8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092" y="2452687"/>
            <a:ext cx="2647950" cy="1952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9375AF12-7293-408D-9299-3C7AFE63DB06}"/>
              </a:ext>
            </a:extLst>
          </p:cNvPr>
          <p:cNvSpPr txBox="1"/>
          <p:nvPr/>
        </p:nvSpPr>
        <p:spPr>
          <a:xfrm>
            <a:off x="8589433" y="5080000"/>
            <a:ext cx="2345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latin typeface="華康特粗楷體(P)" panose="03000900000000000000" pitchFamily="66" charset="-120"/>
                <a:ea typeface="華康特粗楷體(P)" panose="03000900000000000000" pitchFamily="66" charset="-120"/>
              </a:rPr>
              <a:t>魚丸湯</a:t>
            </a:r>
            <a:endParaRPr lang="en-US" altLang="zh-TW" sz="2800" dirty="0">
              <a:latin typeface="華康特粗楷體(P)" panose="03000900000000000000" pitchFamily="66" charset="-120"/>
              <a:ea typeface="華康特粗楷體(P)" panose="030009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542429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39</Words>
  <Application>Microsoft Office PowerPoint</Application>
  <PresentationFormat>寬螢幕</PresentationFormat>
  <Paragraphs>12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4" baseType="lpstr">
      <vt:lpstr>華康海報體W9</vt:lpstr>
      <vt:lpstr>華康海報體W9(P)</vt:lpstr>
      <vt:lpstr>華康特粗楷體(P)</vt:lpstr>
      <vt:lpstr>華康勘亭流(P)</vt:lpstr>
      <vt:lpstr>華康超圓體</vt:lpstr>
      <vt:lpstr>華康超圓體(P)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13</cp:revision>
  <dcterms:created xsi:type="dcterms:W3CDTF">2025-04-10T05:42:36Z</dcterms:created>
  <dcterms:modified xsi:type="dcterms:W3CDTF">2025-05-08T06:00:06Z</dcterms:modified>
</cp:coreProperties>
</file>