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05756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693916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4000814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673088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293958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234172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746057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695741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826186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234709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170771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972671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20900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444443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8134752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36542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6787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4056901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464259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20661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1315330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539322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3174369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</p:spTree>
    <p:extLst>
      <p:ext uri="{BB962C8B-B14F-4D97-AF65-F5344CB8AC3E}">
        <p14:creationId xmlns:p14="http://schemas.microsoft.com/office/powerpoint/2010/main" val="2119764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xeno-canto.org/35854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 descr="U,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250050" y="146998"/>
            <a:ext cx="8608948" cy="16936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夜間獵人~夜鷹</a:t>
            </a:r>
          </a:p>
        </p:txBody>
      </p:sp>
      <p:sp>
        <p:nvSpPr>
          <p:cNvPr id="56" name="Shape 56"/>
          <p:cNvSpPr/>
          <p:nvPr/>
        </p:nvSpPr>
        <p:spPr>
          <a:xfrm>
            <a:off x="6420850" y="3989050"/>
            <a:ext cx="2593620" cy="4034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組員:楊可帆</a:t>
            </a:r>
          </a:p>
        </p:txBody>
      </p:sp>
      <p:sp>
        <p:nvSpPr>
          <p:cNvPr id="57" name="Shape 57"/>
          <p:cNvSpPr/>
          <p:nvPr/>
        </p:nvSpPr>
        <p:spPr>
          <a:xfrm>
            <a:off x="7602547" y="4467798"/>
            <a:ext cx="1411926" cy="366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林哲宇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 descr="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/>
          <p:nvPr/>
        </p:nvSpPr>
        <p:spPr>
          <a:xfrm>
            <a:off x="1536200" y="144393"/>
            <a:ext cx="5813659" cy="10908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夜鷹的雛鳥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 descr="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1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984850" y="337398"/>
            <a:ext cx="7174289" cy="98354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母鳥展現行動不便的樣子，吸引掠食者的注意稱為</a:t>
            </a:r>
          </a:p>
        </p:txBody>
      </p:sp>
      <p:sp>
        <p:nvSpPr>
          <p:cNvPr id="127" name="Shape 127"/>
          <p:cNvSpPr/>
          <p:nvPr/>
        </p:nvSpPr>
        <p:spPr>
          <a:xfrm>
            <a:off x="1914900" y="4109175"/>
            <a:ext cx="5151874" cy="8346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00"/>
                </a:solidFill>
                <a:latin typeface="Arial"/>
              </a:rPr>
              <a:t>擬傷行為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Shape 1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09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/>
          <p:nvPr/>
        </p:nvSpPr>
        <p:spPr>
          <a:xfrm>
            <a:off x="1192287" y="362750"/>
            <a:ext cx="6759435" cy="6628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一天約吃下體重一半的食物（約30g）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 descr="2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375848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/>
          <p:nvPr/>
        </p:nvSpPr>
        <p:spPr>
          <a:xfrm>
            <a:off x="320625" y="320623"/>
            <a:ext cx="8217701" cy="735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夜鷹主食螳螂、蟋蟀、金龜子、蛾等大型昆蟲。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hape 14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425"/>
            <a:ext cx="9143998" cy="508264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0" y="0"/>
            <a:ext cx="3907199" cy="126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zh-TW" sz="4800" b="0" i="0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艷瘦翅野螟蛾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/>
        </p:nvSpPr>
        <p:spPr>
          <a:xfrm>
            <a:off x="3832000" y="12227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zh-TW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小扁頭蟋蟀</a:t>
            </a:r>
          </a:p>
        </p:txBody>
      </p:sp>
      <p:pic>
        <p:nvPicPr>
          <p:cNvPr id="151" name="Shape 15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34" b="5760"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/>
          <p:nvPr/>
        </p:nvSpPr>
        <p:spPr>
          <a:xfrm>
            <a:off x="0" y="0"/>
            <a:ext cx="3620099" cy="1618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zh-TW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小扁頭蟋蟀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hape 15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Shape 158"/>
          <p:cNvSpPr/>
          <p:nvPr/>
        </p:nvSpPr>
        <p:spPr>
          <a:xfrm>
            <a:off x="68300" y="3818350"/>
            <a:ext cx="5211789" cy="10294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雄夜鷹的情歌可以高達</a:t>
            </a:r>
          </a:p>
        </p:txBody>
      </p:sp>
      <p:sp>
        <p:nvSpPr>
          <p:cNvPr id="159" name="Shape 159"/>
          <p:cNvSpPr/>
          <p:nvPr/>
        </p:nvSpPr>
        <p:spPr>
          <a:xfrm>
            <a:off x="5703373" y="3594728"/>
            <a:ext cx="1486524" cy="12530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/>
              </a:rPr>
              <a:t>97</a:t>
            </a:r>
          </a:p>
        </p:txBody>
      </p:sp>
      <p:sp>
        <p:nvSpPr>
          <p:cNvPr id="160" name="Shape 160"/>
          <p:cNvSpPr/>
          <p:nvPr/>
        </p:nvSpPr>
        <p:spPr>
          <a:xfrm>
            <a:off x="7794225" y="3818350"/>
            <a:ext cx="1221048" cy="1029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分貝</a:t>
            </a:r>
          </a:p>
        </p:txBody>
      </p:sp>
      <p:sp>
        <p:nvSpPr>
          <p:cNvPr id="161" name="Shape 161"/>
          <p:cNvSpPr txBox="1"/>
          <p:nvPr/>
        </p:nvSpPr>
        <p:spPr>
          <a:xfrm>
            <a:off x="0" y="0"/>
            <a:ext cx="3942600" cy="237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zh-TW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http://www.xeno-canto.org/358547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Shape 166" descr="16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/>
          <p:nvPr/>
        </p:nvSpPr>
        <p:spPr>
          <a:xfrm>
            <a:off x="331962" y="438750"/>
            <a:ext cx="8480068" cy="7921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台中市政府平均每年接獲一百餘件關於夜鷹擾人的陳情案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 descr="14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306400" y="325850"/>
            <a:ext cx="8690723" cy="5227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尤其是繁殖季的3～4月之間最多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Shape 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/>
          <p:nvPr/>
        </p:nvSpPr>
        <p:spPr>
          <a:xfrm>
            <a:off x="433124" y="236021"/>
            <a:ext cx="8318994" cy="807823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夜鷹的糞便是一顆一顆的，這與一般鳥類不太一樣。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0982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/>
          <p:nvPr/>
        </p:nvSpPr>
        <p:spPr>
          <a:xfrm>
            <a:off x="222323" y="130625"/>
            <a:ext cx="8675485" cy="875098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夜鷹又稱蚊母鳥、石磯仔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Shape 1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20982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Shape 185"/>
          <p:cNvSpPr/>
          <p:nvPr/>
        </p:nvSpPr>
        <p:spPr>
          <a:xfrm>
            <a:off x="380325" y="489499"/>
            <a:ext cx="8203001" cy="6802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此外，幼雛會把糞便撿起來吃，原因仍是不清楚。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315700" y="246625"/>
            <a:ext cx="8619518" cy="876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夜鷹的便便還是美容聖品，日本的藝伎會將之塗抹於臉上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Shape 197"/>
          <p:cNvSpPr/>
          <p:nvPr/>
        </p:nvSpPr>
        <p:spPr>
          <a:xfrm>
            <a:off x="2501474" y="462425"/>
            <a:ext cx="4321422" cy="10093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問答時間</a:t>
            </a:r>
          </a:p>
        </p:txBody>
      </p:sp>
      <p:sp>
        <p:nvSpPr>
          <p:cNvPr id="198" name="Shape 198"/>
          <p:cNvSpPr/>
          <p:nvPr/>
        </p:nvSpPr>
        <p:spPr>
          <a:xfrm>
            <a:off x="566612" y="3650608"/>
            <a:ext cx="8191139" cy="7572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夜鷹的大便是什麼形狀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Shape 20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"/>
            <a:ext cx="914403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2273275" y="3667100"/>
            <a:ext cx="4857726" cy="101979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感謝聆聽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 descr="17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125" y="-916125"/>
            <a:ext cx="9186249" cy="6059623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2017375" y="1583325"/>
            <a:ext cx="750000" cy="770999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437449" y="289273"/>
            <a:ext cx="8056675" cy="6702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EFEFEF"/>
                </a:solidFill>
                <a:latin typeface="Arial"/>
              </a:rPr>
              <a:t>我的嘴是軟的，眼睛很大，雌雄無差別。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Shape 75" descr="14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50275"/>
            <a:ext cx="9144000" cy="369322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/>
          <p:nvPr/>
        </p:nvSpPr>
        <p:spPr>
          <a:xfrm rot="-329302">
            <a:off x="3621917" y="2042480"/>
            <a:ext cx="831209" cy="8553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Shape 77"/>
          <p:cNvSpPr/>
          <p:nvPr/>
        </p:nvSpPr>
        <p:spPr>
          <a:xfrm>
            <a:off x="0" y="0"/>
            <a:ext cx="9144000" cy="14501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Shape 78"/>
          <p:cNvSpPr/>
          <p:nvPr/>
        </p:nvSpPr>
        <p:spPr>
          <a:xfrm>
            <a:off x="0" y="68450"/>
            <a:ext cx="6553217" cy="13132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翅上有白斑(雌性偏</a:t>
            </a:r>
          </a:p>
        </p:txBody>
      </p:sp>
      <p:sp>
        <p:nvSpPr>
          <p:cNvPr id="79" name="Shape 79"/>
          <p:cNvSpPr/>
          <p:nvPr/>
        </p:nvSpPr>
        <p:spPr>
          <a:xfrm>
            <a:off x="6553225" y="68450"/>
            <a:ext cx="2517701" cy="11357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Arial"/>
              </a:rPr>
              <a:t>黃色）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 descr="16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93725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 descr="03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3725" y="0"/>
            <a:ext cx="475027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1226250" y="84673"/>
            <a:ext cx="6429005" cy="7267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夜鷹飛行時很像猛禽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/>
        </p:nvSpPr>
        <p:spPr>
          <a:xfrm>
            <a:off x="0" y="0"/>
            <a:ext cx="4041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Shape 92" descr="13.JP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/>
          <p:nvPr/>
        </p:nvSpPr>
        <p:spPr>
          <a:xfrm>
            <a:off x="1181725" y="1233200"/>
            <a:ext cx="2445300" cy="670199"/>
          </a:xfrm>
          <a:prstGeom prst="wedgeEllipseCallout">
            <a:avLst>
              <a:gd name="adj1" fmla="val 37800"/>
              <a:gd name="adj2" fmla="val 108317"/>
            </a:avLst>
          </a:prstGeom>
          <a:solidFill>
            <a:srgbClr val="000000"/>
          </a:solidFill>
          <a:ln w="38100" cap="flat" cmpd="sng">
            <a:solidFill>
              <a:srgbClr val="98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zh-TW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我不築巢</a:t>
            </a:r>
          </a:p>
        </p:txBody>
      </p:sp>
      <p:sp>
        <p:nvSpPr>
          <p:cNvPr id="94" name="Shape 94"/>
          <p:cNvSpPr/>
          <p:nvPr/>
        </p:nvSpPr>
        <p:spPr>
          <a:xfrm>
            <a:off x="169950" y="4395873"/>
            <a:ext cx="8596285" cy="6002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Arial"/>
              </a:rPr>
              <a:t>夜鷹會直接產卵於河床礫石地、沙地，或是建物頂樓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/>
        </p:nvSpPr>
        <p:spPr>
          <a:xfrm>
            <a:off x="46775" y="573612"/>
            <a:ext cx="8191396" cy="27863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夜鷹灰褐色的羽衣，讓牠們完美的融入河床或頂樓的環境之中。</a:t>
            </a:r>
          </a:p>
        </p:txBody>
      </p:sp>
      <p:pic>
        <p:nvPicPr>
          <p:cNvPr id="100" name="Shape 100" descr="2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450"/>
            <a:ext cx="9144000" cy="509859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/>
          <p:nvPr/>
        </p:nvSpPr>
        <p:spPr>
          <a:xfrm>
            <a:off x="546399" y="306225"/>
            <a:ext cx="8419648" cy="73552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夜鷹灰褐色的羽衣，讓牠們完美的融入河床或頂樓的環境之中。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86350" y="2207875"/>
            <a:ext cx="8979600" cy="629100"/>
          </a:xfrm>
          <a:prstGeom prst="rect">
            <a:avLst/>
          </a:prstGeom>
          <a:noFill/>
          <a:ln w="1143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86353" y="728700"/>
            <a:ext cx="6549079" cy="121911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chemeClr val="lt2"/>
                </a:solidFill>
                <a:latin typeface="Arial"/>
              </a:rPr>
              <a:t>夜鷹出現地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 descr="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546275" y="510625"/>
            <a:ext cx="8003973" cy="59742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Arial"/>
              </a:rPr>
              <a:t>如果環境裡有些「雜物」比較容易吸引母鳥產卵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如螢幕大小 (16:9)</PresentationFormat>
  <Paragraphs>34</Paragraphs>
  <Slides>23</Slides>
  <Notes>23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5" baseType="lpstr">
      <vt:lpstr>Arial</vt:lpstr>
      <vt:lpstr>simple-light-2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panda</cp:lastModifiedBy>
  <cp:revision>1</cp:revision>
  <dcterms:modified xsi:type="dcterms:W3CDTF">2017-06-07T15:13:48Z</dcterms:modified>
</cp:coreProperties>
</file>