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1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25601-20D6-40A6-8187-E70DFDB52C16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96486-B877-49B4-90E4-7C816B2FA0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4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96486-B877-49B4-90E4-7C816B2FA0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774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206DAC-69B9-4C91-8B63-7E82768D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4D4DD75-9775-464E-B33D-D8E725A81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7466A2-2950-4B92-8847-A8CD2FB5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7AA65B-1735-45F5-9BAA-2CBA7E24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15AD52-B1AF-4CD5-895C-9A81B109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3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DF8FD-C18F-4F3B-BE8F-D005E98F5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C7F311-38CD-4042-B5F8-0B3C98B74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2BB2FF-AF00-49AF-A541-16070FED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CEE998-C7E5-4D55-8DAF-2460D126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A81089-F34E-433A-9664-D556BB59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545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4F9A71-873E-495C-A30A-F730DF4AA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75D8BF3-5A4D-4335-BFF4-611BCB3BC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0AD59D-90CC-45DC-91A2-7F9EA7FD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74AD216-DF5F-421F-AC79-035DCDE6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39E4A2-450B-4C49-94DA-F2CF945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38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B7FEE-6273-481B-98C3-53962C71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F2E05B-A111-4719-85A7-86C8D791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95F948E-A9C6-4DC2-B948-6F3C27EB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B6BD90-90B0-4D8E-A4A7-E62883902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01B10B-B5B0-415F-98A6-4FA52904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20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C8429-710D-442F-BA44-71C4EBDA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FF9EA20-61E5-4BF9-9CCA-A8654C0A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618130-50E2-4324-9990-ABAC8116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28AA6C-875C-4057-8BF2-9DB9FCC8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86677C-2E21-491E-B3C2-831064BC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2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BF0343-53C2-4E22-B913-F3F9769E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08493B-6CB4-47A4-9C2A-8AA33C07E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AD5B04F-309B-429C-A017-884EA5452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2A7BE7C-3173-46E2-9D82-A5EB876B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CACEF62-9BC1-4B5A-8DFF-778F3F49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20DAE7D-D07D-4C8A-9209-E9AB8EDC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2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551743-A6BD-482D-BDD0-B6F85EC3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6A2E9A-6DDE-40BC-899D-C16AD687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984F47B-371D-40B8-9314-3235A5CD4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19FA2A-E8D9-4D32-B8B3-FF8F2BEAA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CECC04-F6F0-4649-A424-E1B21730E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2528CB-E8C1-4B7C-AB34-E8BA878FF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DF0E4F6-EDFE-4B51-91EC-C2D489C4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45C3AF8-34BD-4371-AFF5-C6A80E73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80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46756B-F992-4B3F-8B3C-2F850C3B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9FE9C4-2E82-4E3C-99B5-D06011B1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15A937-38E7-4D9B-B36F-8507269D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77940C-8DA1-4594-BCD4-AECCBE20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2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B002D69-3E08-4B9B-8A85-07BB30EB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8CE4B3-A7DD-4944-B2A1-6DCB9E80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5E4DA2-9AFD-4EEE-8DF8-BAB423CB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6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C23EAA-6BCF-437B-942F-5C2E04E7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175CAE-454E-4939-934B-9B7488979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60C99A-C9E0-4DCD-8EEC-AD95FE0D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89377F-56E2-4238-9D59-2F371219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22BBF5-E75D-44C7-9BF4-252E94BD1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1E84A4-8302-4E9E-A918-B659DA0E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3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71F09D-B5B5-4E4B-AB50-6C7A9395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F79851-BCD5-4327-AAB8-59A5362F6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6668AC-CC90-4330-9865-B8ACFEFD1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84A0E2C-F85E-49BF-BFDB-EEEAEE20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6FA7F2F-7466-4033-A07A-E3736C48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265179-681F-4898-B075-DEE6497F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54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A6845F-BBD1-48DF-9493-66E0127E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8161FB1-66EF-43DF-B863-61818E2B2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47E087-636B-408A-8F97-0802EEE39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6C66-5771-43B9-928F-2815FC477AE5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AE0E6C-9F1E-4417-B0C0-2CFC59D07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BAF0B36-11E0-4631-B8B6-5A4911F9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7B46F-FBF6-433B-81BC-61492AD7B3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24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4191C8A-DEA0-42E9-BBB6-092B3028F692}"/>
              </a:ext>
            </a:extLst>
          </p:cNvPr>
          <p:cNvSpPr/>
          <p:nvPr/>
        </p:nvSpPr>
        <p:spPr>
          <a:xfrm>
            <a:off x="2963334" y="744434"/>
            <a:ext cx="6731000" cy="101566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r>
              <a:rPr lang="zh-TW" altLang="en-US" sz="6000" dirty="0">
                <a:ln w="19050">
                  <a:solidFill>
                    <a:schemeClr val="tx1"/>
                  </a:solidFill>
                </a:ln>
                <a:solidFill>
                  <a:srgbClr val="CC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tx1"/>
                  </a:solidFill>
                </a:ln>
                <a:solidFill>
                  <a:srgbClr val="CC00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  <a:endParaRPr lang="zh-TW" altLang="en-US" sz="6000" dirty="0">
              <a:ln w="19050">
                <a:solidFill>
                  <a:schemeClr val="tx1"/>
                </a:solidFill>
              </a:ln>
              <a:solidFill>
                <a:srgbClr val="CC00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BAA87D-24C7-47A3-8257-9C9D01A4A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4" y="2455333"/>
            <a:ext cx="3191934" cy="2573867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9DF16A1-BEC7-47E9-B1F4-6BE4A4EF0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5" y="1760097"/>
            <a:ext cx="6434670" cy="422543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C7C7D68-37C1-4A0F-BFE1-E5254AD82335}"/>
              </a:ext>
            </a:extLst>
          </p:cNvPr>
          <p:cNvSpPr txBox="1"/>
          <p:nvPr/>
        </p:nvSpPr>
        <p:spPr>
          <a:xfrm>
            <a:off x="4521199" y="1422400"/>
            <a:ext cx="3064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淡水八里一日遊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527301E-920E-4467-9D98-B2B0A1C4E2C3}"/>
              </a:ext>
            </a:extLst>
          </p:cNvPr>
          <p:cNvSpPr txBox="1"/>
          <p:nvPr/>
        </p:nvSpPr>
        <p:spPr>
          <a:xfrm>
            <a:off x="9948333" y="4123267"/>
            <a:ext cx="2243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</a:t>
            </a:r>
            <a:r>
              <a:rPr lang="en-US" altLang="zh-TW" dirty="0"/>
              <a:t>:403</a:t>
            </a:r>
          </a:p>
          <a:p>
            <a:r>
              <a:rPr lang="zh-TW" altLang="en-US" dirty="0"/>
              <a:t>座號</a:t>
            </a:r>
            <a:r>
              <a:rPr lang="en-US" altLang="zh-TW" dirty="0"/>
              <a:t>:11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5BB67FD3-C992-4C29-843C-2A96C9000D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48333" y="1555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59B834C-D60D-40CB-A487-07A837D30F53}"/>
              </a:ext>
            </a:extLst>
          </p:cNvPr>
          <p:cNvSpPr txBox="1"/>
          <p:nvPr/>
        </p:nvSpPr>
        <p:spPr>
          <a:xfrm>
            <a:off x="2747433" y="411033"/>
            <a:ext cx="722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這裡超好玩</a:t>
            </a:r>
            <a:r>
              <a:rPr lang="zh-TW" altLang="en-US" sz="44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 </a:t>
            </a:r>
            <a:r>
              <a:rPr lang="en-US" altLang="zh-TW" sz="4400" dirty="0">
                <a:solidFill>
                  <a:srgbClr val="9933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So much fun here</a:t>
            </a:r>
            <a:endParaRPr lang="zh-TW" altLang="en-US" sz="4400" dirty="0">
              <a:solidFill>
                <a:srgbClr val="993300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B746D59-53B3-4951-AC32-17B3C1AE7DD2}"/>
              </a:ext>
            </a:extLst>
          </p:cNvPr>
          <p:cNvGrpSpPr/>
          <p:nvPr/>
        </p:nvGrpSpPr>
        <p:grpSpPr>
          <a:xfrm rot="21131047">
            <a:off x="1072835" y="2608373"/>
            <a:ext cx="4255469" cy="2883557"/>
            <a:chOff x="1021864" y="2667375"/>
            <a:chExt cx="4255469" cy="288355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B1328BA-ED92-4572-9820-B15170DBA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550" y="2819400"/>
              <a:ext cx="2171700" cy="1828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C5569EC-4B95-47C2-A850-548D9A3C3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864" y="2667375"/>
              <a:ext cx="4255469" cy="2883557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7939ADAA-8BB7-40E2-BB4C-843F08321071}"/>
                </a:ext>
              </a:extLst>
            </p:cNvPr>
            <p:cNvSpPr txBox="1"/>
            <p:nvPr/>
          </p:nvSpPr>
          <p:spPr>
            <a:xfrm>
              <a:off x="2876550" y="5130800"/>
              <a:ext cx="133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bg1"/>
                  </a:solidFill>
                </a:rPr>
                <a:t>搭郵輪</a:t>
              </a:r>
              <a:endParaRPr lang="en-US" altLang="zh-TW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33035B2B-81E6-4332-9577-EF43EB5A6FA0}"/>
              </a:ext>
            </a:extLst>
          </p:cNvPr>
          <p:cNvGrpSpPr/>
          <p:nvPr/>
        </p:nvGrpSpPr>
        <p:grpSpPr>
          <a:xfrm rot="817509">
            <a:off x="6810064" y="2410187"/>
            <a:ext cx="4261473" cy="3279932"/>
            <a:chOff x="7436597" y="2406459"/>
            <a:chExt cx="4261473" cy="327993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0E84392-DCA0-4F08-9769-F9A419563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0267" y="2882900"/>
              <a:ext cx="2692400" cy="2057400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B67E5F7-AB26-4A0F-8493-716911E1D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6597" y="2406459"/>
              <a:ext cx="4261473" cy="3279932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9107061D-0E59-470A-A0F5-0EE3976FE0A6}"/>
                </a:ext>
              </a:extLst>
            </p:cNvPr>
            <p:cNvSpPr txBox="1"/>
            <p:nvPr/>
          </p:nvSpPr>
          <p:spPr>
            <a:xfrm>
              <a:off x="8509000" y="5029200"/>
              <a:ext cx="1329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6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A7E1BCA-B120-40B7-ADC9-D5773E9F7368}"/>
              </a:ext>
            </a:extLst>
          </p:cNvPr>
          <p:cNvSpPr/>
          <p:nvPr/>
        </p:nvSpPr>
        <p:spPr>
          <a:xfrm>
            <a:off x="2802275" y="844034"/>
            <a:ext cx="6835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CC0000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美味的小吃</a:t>
            </a:r>
            <a:r>
              <a:rPr lang="zh-TW" altLang="en-US" sz="4400" dirty="0">
                <a:latin typeface="新細明體-ExtB" panose="02020500000000000000" pitchFamily="18" charset="-120"/>
                <a:ea typeface="新細明體-ExtB" panose="02020500000000000000" pitchFamily="18" charset="-120"/>
              </a:rPr>
              <a:t> </a:t>
            </a:r>
            <a:r>
              <a:rPr lang="en-US" altLang="zh-TW" sz="4400" dirty="0">
                <a:solidFill>
                  <a:srgbClr val="DDDDDD"/>
                </a:solidFill>
                <a:latin typeface="新細明體-ExtB" panose="02020500000000000000" pitchFamily="18" charset="-120"/>
                <a:ea typeface="新細明體-ExtB" panose="02020500000000000000" pitchFamily="18" charset="-120"/>
              </a:rPr>
              <a:t>Delicious snacks</a:t>
            </a:r>
            <a:endParaRPr lang="zh-TW" altLang="en-US" sz="4400" dirty="0">
              <a:solidFill>
                <a:srgbClr val="DDDDDD"/>
              </a:solidFill>
              <a:latin typeface="新細明體-ExtB" panose="02020500000000000000" pitchFamily="18" charset="-120"/>
              <a:ea typeface="新細明體-ExtB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3229765-3796-447F-BE7D-AA9A25DC2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59" y="2452685"/>
            <a:ext cx="2590800" cy="1952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9684821-ADCF-481C-89C4-6547465D4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13" y="2452686"/>
            <a:ext cx="259080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7AF30E5-D93F-4821-BB95-656DBFC6F875}"/>
              </a:ext>
            </a:extLst>
          </p:cNvPr>
          <p:cNvSpPr txBox="1"/>
          <p:nvPr/>
        </p:nvSpPr>
        <p:spPr>
          <a:xfrm>
            <a:off x="1286933" y="4961467"/>
            <a:ext cx="15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CD9249B-FFB2-404C-998C-33BD3F8B416A}"/>
              </a:ext>
            </a:extLst>
          </p:cNvPr>
          <p:cNvSpPr txBox="1"/>
          <p:nvPr/>
        </p:nvSpPr>
        <p:spPr>
          <a:xfrm>
            <a:off x="5173133" y="4893733"/>
            <a:ext cx="15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炸蝦捲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75278E2-A4BC-4401-9EA9-32F761925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91" y="2681287"/>
            <a:ext cx="2647950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29E76820-8812-4626-9F8C-B9528A20027D}"/>
              </a:ext>
            </a:extLst>
          </p:cNvPr>
          <p:cNvSpPr txBox="1"/>
          <p:nvPr/>
        </p:nvSpPr>
        <p:spPr>
          <a:xfrm>
            <a:off x="9338733" y="4907465"/>
            <a:ext cx="104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/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341241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</Words>
  <Application>Microsoft Office PowerPoint</Application>
  <PresentationFormat>寬螢幕</PresentationFormat>
  <Paragraphs>13</Paragraphs>
  <Slides>3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華康海報體W9</vt:lpstr>
      <vt:lpstr>新細明體</vt:lpstr>
      <vt:lpstr>新細明體-ExtB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21</cp:revision>
  <dcterms:created xsi:type="dcterms:W3CDTF">2025-04-10T05:34:37Z</dcterms:created>
  <dcterms:modified xsi:type="dcterms:W3CDTF">2025-06-19T05:56:17Z</dcterms:modified>
</cp:coreProperties>
</file>