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7FD30-88A0-401B-8DD0-3611D6D57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BD4D8D6-5698-4507-BF58-D1F9CC59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E86671-96E6-4146-B9F7-205F292F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AAAED8-EC74-48DD-B6F9-B3FFBE8F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9A1FE3-1C09-4974-BD32-652C7465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0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8FF22-A54D-471C-9273-D965B587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671471-9C1A-49C5-BCE1-EF5A9AC0A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61673E-CB90-404B-A6ED-D2A3F286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A0C0FE-B817-4BFC-B6D2-F2F161AF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96D08F-27FF-449B-B05F-9BB73398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FE635C1-8485-461D-9FDA-EEE463FCA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624019-8D0D-404E-95B4-2304EBB6B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F4E140-C730-4390-87E8-BEF9FE55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D67939-68DC-40B9-9B9F-A258A9A6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1D510-0B16-4D09-8056-28044905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2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E8D05-4D6F-4018-B11B-FD9445F2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40E6D-71E4-4C08-A9AF-61CADD19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C9E7CE-A5F1-41F5-A8E1-FDB18ECB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9C9A0F-B71C-403A-AA5F-E83EBF64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1AF65D-434E-4B2D-BE1F-12123378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1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93E524-389B-4056-9DDB-07E462FA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51696C-9F06-4878-8583-6A45C1C0F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39CA8E-498F-4E3F-B298-A1C4913F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60E49-CCF8-4BEA-89E4-7D5C8E72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F374F2-9C96-40A0-B34A-FB6CE459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0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359C3-6809-458D-BBF0-25A65FB3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A15B83-81CC-4CA0-AE28-10074B136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71A972-BA7C-4CD9-9770-717CF4BAB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87E70A-9076-4697-BF2A-E2E5095A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652DA-33D6-4AF8-99E6-8E13F98C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E0BA95-14DE-4C64-9684-585357A2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3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E3240-EB62-40A8-AA30-76CA3957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9DF301-8C88-45EF-8603-FD6EBFD0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39F804-22A0-44F7-AA65-AD1D6FF7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6D56B20-0BB1-4F1F-9895-D4A7D5920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DDC2CD-B851-45CE-99FA-138E5FCE2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A046EA8-C1EC-4711-BCCA-889B5866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579155-80CD-48F8-ACE6-1B93DB09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9D193C-AD30-498F-8FC6-D1949B3D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02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ED5CC-A4EC-4131-8B83-86969BC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22B4ED-9C5B-43C5-BB4E-7B937C4F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41DFF7-FFBC-48FC-9294-5424D867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BE115B-7C97-41CD-AD97-BC3C293F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0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336F98-D902-4806-A90C-50E9B611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3194AA7-3B8D-454E-B486-3D4849E8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9663D7-5D4E-45FF-9A3F-AAB34C89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24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540E8-5C15-4C15-AE31-B5B9230E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934A5-DDC3-4498-B220-04AC024A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EF7627-A039-401E-A1DE-7FBFF6C6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B23F1C-71E7-49FF-B412-497AC495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80A491-A6A1-4606-B1F3-89B1D07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C4193C-52CB-47C0-B65F-FB07470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7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ED771A-4B48-4D8E-8E42-E5718FEF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669586-1EFD-4105-8D3F-64314CB7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4AA6C8-4C4C-4E88-A863-6799A9B4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EC4663-4FB0-4D6F-8310-CAC558F6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BF9D75-1308-47A7-9DDA-1AFF56BE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DB411B-8173-4080-A3FF-D76AF389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8DD4BD1-5CE6-482D-B894-A1C614E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150437-E52F-42BD-9B85-81780149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4C6839-42A8-44C6-8F7F-93313D14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B788-1BB6-43C1-998D-C72DA306423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E70704-E880-4CB7-AF2E-ED4277C35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AAD83F-8CF5-41EC-B193-46E6A3BB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AB7F-09F8-4F77-899C-40F729629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4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42E6C07-86FF-44F7-AC8D-26DA7FE2CE58}"/>
              </a:ext>
            </a:extLst>
          </p:cNvPr>
          <p:cNvSpPr/>
          <p:nvPr/>
        </p:nvSpPr>
        <p:spPr>
          <a:xfrm>
            <a:off x="2733541" y="939800"/>
            <a:ext cx="6724918" cy="32463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</a:t>
            </a:r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CCC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D46B31-DC3B-4ED5-A1F4-D61A64418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91" y="2873862"/>
            <a:ext cx="3056609" cy="242627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B497AB0-5A0A-4DAE-A1DA-ADBD706FD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4" y="2197101"/>
            <a:ext cx="6198792" cy="410633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80CD0A2-18C7-4C10-8196-B6DD353AFEFF}"/>
              </a:ext>
            </a:extLst>
          </p:cNvPr>
          <p:cNvSpPr txBox="1"/>
          <p:nvPr/>
        </p:nvSpPr>
        <p:spPr>
          <a:xfrm>
            <a:off x="4936066" y="1609812"/>
            <a:ext cx="293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989376-7CF2-419C-9E86-C8A4985243C3}"/>
              </a:ext>
            </a:extLst>
          </p:cNvPr>
          <p:cNvSpPr txBox="1"/>
          <p:nvPr/>
        </p:nvSpPr>
        <p:spPr>
          <a:xfrm>
            <a:off x="10058400" y="4250267"/>
            <a:ext cx="183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班級：</a:t>
            </a:r>
            <a:r>
              <a:rPr lang="en-US" altLang="zh-TW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402</a:t>
            </a:r>
          </a:p>
          <a:p>
            <a:r>
              <a:rPr lang="zh-TW" altLang="en-US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座號：</a:t>
            </a:r>
            <a:r>
              <a:rPr lang="en-US" altLang="zh-TW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24</a:t>
            </a:r>
            <a:endParaRPr lang="zh-TW" altLang="en-US" sz="24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FBFA395C-3F95-4E4E-8421-6896C9742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0555" y="271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DE5B70F-7A00-45AA-99CA-429A35A3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4666"/>
            <a:ext cx="12268200" cy="694266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655A16F-CE12-4063-97C9-0032F0251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074333"/>
            <a:ext cx="2171700" cy="18288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F6D478-5827-415F-B047-37CE18050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112">
            <a:off x="1521618" y="1785217"/>
            <a:ext cx="4255469" cy="311823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B4A6898-25FB-400F-89C6-8C200B0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02" y="2315634"/>
            <a:ext cx="2692400" cy="20574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AC22188-4F14-4CFF-97FF-1C73C0E2F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809">
            <a:off x="7108513" y="1961824"/>
            <a:ext cx="4261473" cy="327993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DEDAC2F9-2504-44FF-92FB-CC83C2D1D045}"/>
              </a:ext>
            </a:extLst>
          </p:cNvPr>
          <p:cNvSpPr txBox="1"/>
          <p:nvPr/>
        </p:nvSpPr>
        <p:spPr>
          <a:xfrm>
            <a:off x="3911597" y="744079"/>
            <a:ext cx="486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這裡超好玩 </a:t>
            </a:r>
            <a:r>
              <a:rPr lang="en-US" altLang="zh-TW" sz="2400" dirty="0"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So much fun her</a:t>
            </a:r>
            <a:endParaRPr lang="zh-TW" altLang="en-US" sz="2400" dirty="0"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6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6E87A6E-E9FF-46A5-8731-2DE4A8F65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A3FF7A4-316D-492A-9EA2-6AC74736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633" y="568325"/>
            <a:ext cx="7814733" cy="1325563"/>
          </a:xfrm>
        </p:spPr>
        <p:txBody>
          <a:bodyPr/>
          <a:lstStyle/>
          <a:p>
            <a:r>
              <a:rPr lang="zh-TW" altLang="en-US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美味的小吃 </a:t>
            </a:r>
            <a:r>
              <a:rPr lang="en-US" altLang="zh-TW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Delicious snacks</a:t>
            </a:r>
            <a:endParaRPr lang="zh-TW" altLang="en-US" dirty="0"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325423-A8C9-44D3-B8C2-963E1B41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62213"/>
            <a:ext cx="2590800" cy="195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87D8CF-387F-44AB-A6C2-9E3EF30F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81D04D4-6F67-4317-9A12-3E47B2242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92" y="2452686"/>
            <a:ext cx="264795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3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</Words>
  <Application>Microsoft Office PowerPoint</Application>
  <PresentationFormat>寬螢幕</PresentationFormat>
  <Paragraphs>6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華康古印體(P)</vt:lpstr>
      <vt:lpstr>華康海報體W9</vt:lpstr>
      <vt:lpstr>華康海報體W9(P)</vt:lpstr>
      <vt:lpstr>華康超黑體(P)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美味的小吃 Delicious snacks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2025-04-10T07:34:48Z</dcterms:created>
  <dcterms:modified xsi:type="dcterms:W3CDTF">2025-06-19T07:34:35Z</dcterms:modified>
</cp:coreProperties>
</file>