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39D"/>
    <a:srgbClr val="A4D4A4"/>
    <a:srgbClr val="D18FBC"/>
    <a:srgbClr val="00269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1EB018-36D4-4279-95A4-4FF37709C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88AC6DC-A328-4A8C-8AC8-5ED665D67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ED6ECE-9D14-4CDD-BDA2-B25CF264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9D38B9-24DC-4C10-BD7C-DA3D3BCB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C0DBFD-A596-4EEA-B398-D132592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59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3EEA5-B0EE-420B-8A8F-38534FD5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CA8B40-CE19-4086-A947-C5D672CF8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5C0B7D-8134-4C9E-AE4B-296935FE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E3BE04-E2A2-48D1-85D3-69F1B0F3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C8CEB9-34BA-413C-808A-4FA91F59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92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3F2F8AF-BFA5-4014-81B6-D454A8B22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221398-01A2-4778-B0F3-8606AD08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D22FB1-B3B6-4F61-96C0-D4FD1F93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50BED5-9A3B-4856-BA5A-2C04BD81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139715-D42A-406A-B49B-F938FAAA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D6447-60E3-4B91-9D86-DD73B070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33567C-6EDC-4F11-8341-7C5AA5A85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0BE513-CE20-4C7A-B97C-9DB036CE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E4B3E2-ED99-49EE-9EFC-08940568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4F0E81-3AF3-4231-A35E-4DF3A83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C1FAF-44F4-4C8A-9C29-06017F95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969A4F-0437-41EF-B959-31952C38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743C04-6EB2-4103-B09E-22D7033A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4D62F6-A1A9-49FD-8FDD-6788C700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7E1ECF-9CD9-4235-B39D-BEB2E044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4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A1D9A1-BE0A-4D6E-9598-84F6FC4F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5BD267-3A2B-4B8F-9248-5C555A597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9A28912-365E-4223-97FD-B24EE9B14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27F6B4-5BA2-4763-BB5B-7F88151C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88360-D79C-4821-A0A3-9FEE9E8C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4B54BD-4E2A-43B6-898C-E08849BD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21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1941B9-8CF2-4A28-A2CC-6497F61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628A0F-1071-4593-8F5D-F010764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5360792-101D-4746-A125-91694283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680F1B-D91C-464F-B4A6-AF780852D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A710818-F546-4AB9-BBC4-313728B35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00B659-A987-418F-A37F-F2D9EF38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1D7EB33-BC0C-41EC-BF6C-AA8E566C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5FBC803-80A0-47FA-8EAA-0ABD319A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51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9E07A6-0EE7-43F8-BD3F-868FF8F6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6AA50F-44B4-4686-AC7F-6F552DE5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F537F6-3D78-4334-A63D-C7FE631B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95A700-18F0-4A39-984F-F78F68FA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96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F22BC3B-335F-4FC1-8265-5CA7658F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E80B6E9-83B1-45E6-B737-A58CD417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C82A03-A5A3-49DB-9B28-C4C0B422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1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9574C-C96C-4496-89E4-6A6D55BB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CF9F20-E711-4733-8BCE-F8AC02BE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0D4D1C-DDF1-4C8E-B9E7-B2BAA53A6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38FEAB-FBCC-4BEF-94BA-7F26E049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971FDC-D32D-47CC-BD2D-19361037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47589A-1196-468B-AD75-EE878D89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67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2223E-F4EB-4F80-8FF2-4531504F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6865D2-632D-4FCF-BDEC-6064AE2F0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B1A99F-E332-4AA8-A0DF-DF29ECF5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75155B-9D14-4CA8-BF61-280273CA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A93542-54AA-4B7B-AA44-FD036E53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A41B1B-C8F2-420F-9FF5-3FE58CC7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6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342B49D-CB06-40B3-A927-4FD2B843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408D6B-F39D-4EA1-B561-9A6AB1FEE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BD4175-6D83-4777-8A4A-B1789A4AF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E5ED-FD22-4CB9-8BD4-76A747548CB1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8F9F5F-4DCD-463C-960B-F9B54BF6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A6D1C1-9C08-4B27-A498-ED79C948C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9524-A904-43B4-A47A-1EED674A68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3FFC516-7C6B-45F4-9102-41441F9B53A7}"/>
              </a:ext>
            </a:extLst>
          </p:cNvPr>
          <p:cNvSpPr/>
          <p:nvPr/>
        </p:nvSpPr>
        <p:spPr>
          <a:xfrm>
            <a:off x="3139941" y="419100"/>
            <a:ext cx="6478192" cy="4796367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07662"/>
              </a:avLst>
            </a:prstTxWarp>
            <a:spAutoFit/>
          </a:bodyPr>
          <a:lstStyle/>
          <a:p>
            <a:pPr algn="ctr"/>
            <a:r>
              <a:rPr lang="zh-TW" alt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2101FD-05A0-4D70-AEF2-74CEB1EC0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351086"/>
            <a:ext cx="3606800" cy="27051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C321B5B-2BC4-49CA-94D9-081686787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12" y="1989405"/>
            <a:ext cx="6941552" cy="455828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403BF17-1EBE-468C-B1CD-8FF66F5A3A82}"/>
              </a:ext>
            </a:extLst>
          </p:cNvPr>
          <p:cNvSpPr txBox="1"/>
          <p:nvPr/>
        </p:nvSpPr>
        <p:spPr>
          <a:xfrm>
            <a:off x="4842931" y="1388861"/>
            <a:ext cx="360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EFD0707-BBBC-4163-BDD2-7725FC315E77}"/>
              </a:ext>
            </a:extLst>
          </p:cNvPr>
          <p:cNvSpPr txBox="1"/>
          <p:nvPr/>
        </p:nvSpPr>
        <p:spPr>
          <a:xfrm>
            <a:off x="10811934" y="4583331"/>
            <a:ext cx="260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班級：</a:t>
            </a:r>
            <a:r>
              <a:rPr lang="en-US" altLang="zh-TW" sz="2000" dirty="0">
                <a:solidFill>
                  <a:srgbClr val="00206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403</a:t>
            </a:r>
          </a:p>
          <a:p>
            <a:r>
              <a:rPr lang="zh-TW" altLang="en-US" sz="2000" dirty="0">
                <a:solidFill>
                  <a:srgbClr val="00206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座號：</a:t>
            </a:r>
            <a:r>
              <a:rPr lang="en-US" altLang="zh-TW" sz="2000" dirty="0">
                <a:solidFill>
                  <a:srgbClr val="00206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24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06BBDD77-5EF1-48CC-BC61-CC0B3B4F0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7134" y="2761211"/>
            <a:ext cx="609600" cy="609600"/>
          </a:xfrm>
          <a:prstGeom prst="rect">
            <a:avLst/>
          </a:prstGeom>
        </p:spPr>
      </p:pic>
      <p:pic>
        <p:nvPicPr>
          <p:cNvPr id="10" name="圖形 9" descr="傳送">
            <a:extLst>
              <a:ext uri="{FF2B5EF4-FFF2-40B4-BE49-F238E27FC236}">
                <a16:creationId xmlns:a16="http://schemas.microsoft.com/office/drawing/2014/main" id="{4F86893B-C49E-4249-9D16-C01F81DA5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50732">
            <a:off x="835553" y="314863"/>
            <a:ext cx="996351" cy="996351"/>
          </a:xfrm>
          <a:prstGeom prst="rect">
            <a:avLst/>
          </a:prstGeom>
        </p:spPr>
      </p:pic>
      <p:pic>
        <p:nvPicPr>
          <p:cNvPr id="9" name="圖形 8" descr="傳送">
            <a:extLst>
              <a:ext uri="{FF2B5EF4-FFF2-40B4-BE49-F238E27FC236}">
                <a16:creationId xmlns:a16="http://schemas.microsoft.com/office/drawing/2014/main" id="{355A8354-D541-4963-A59C-9F342B624D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50732">
            <a:off x="-1" y="64697"/>
            <a:ext cx="996351" cy="9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5B78B6-A60B-4B9F-A8D7-EAF6D37D3AA0}"/>
              </a:ext>
            </a:extLst>
          </p:cNvPr>
          <p:cNvSpPr/>
          <p:nvPr/>
        </p:nvSpPr>
        <p:spPr>
          <a:xfrm>
            <a:off x="1946851" y="662000"/>
            <a:ext cx="8298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D18FBC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這裡超好玩 </a:t>
            </a: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So much fun here</a:t>
            </a:r>
            <a:endParaRPr lang="zh-TW" alt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05BE09D-235D-411D-ADC0-122E37DCCE62}"/>
              </a:ext>
            </a:extLst>
          </p:cNvPr>
          <p:cNvGrpSpPr/>
          <p:nvPr/>
        </p:nvGrpSpPr>
        <p:grpSpPr>
          <a:xfrm rot="21046813">
            <a:off x="919183" y="1858406"/>
            <a:ext cx="4255469" cy="2883557"/>
            <a:chOff x="1114999" y="1987221"/>
            <a:chExt cx="4255469" cy="288355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305001B-7498-4DC6-87CD-89CDED5FF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353" y="2167467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3A2F510-7076-465D-8971-ED316255B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99" y="1987221"/>
              <a:ext cx="4255469" cy="288355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8265D8C-78E7-440B-BEC5-EF1146D39462}"/>
                </a:ext>
              </a:extLst>
            </p:cNvPr>
            <p:cNvSpPr txBox="1"/>
            <p:nvPr/>
          </p:nvSpPr>
          <p:spPr>
            <a:xfrm>
              <a:off x="3007786" y="4290425"/>
              <a:ext cx="1888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accent2">
                      <a:lumMod val="75000"/>
                    </a:schemeClr>
                  </a:solidFill>
                  <a:latin typeface="華康POP1體W5(P)" panose="040B0500000000000000" pitchFamily="82" charset="-120"/>
                  <a:ea typeface="華康POP1體W5(P)" panose="040B0500000000000000" pitchFamily="82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FD47D21-13B6-4234-8C86-AB622F414FDE}"/>
              </a:ext>
            </a:extLst>
          </p:cNvPr>
          <p:cNvGrpSpPr/>
          <p:nvPr/>
        </p:nvGrpSpPr>
        <p:grpSpPr>
          <a:xfrm rot="829209">
            <a:off x="6318997" y="2229168"/>
            <a:ext cx="4261473" cy="3135113"/>
            <a:chOff x="6234329" y="1700575"/>
            <a:chExt cx="4261473" cy="313511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5B1EB02-FCEB-48EE-97BE-C42DFB52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321" y="2080769"/>
              <a:ext cx="2683490" cy="2050591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2132859-3F9E-4C98-B21A-5EC00230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329" y="1700575"/>
              <a:ext cx="4261473" cy="313511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18275C5-7FDB-4E53-81E0-292465AB8899}"/>
                </a:ext>
              </a:extLst>
            </p:cNvPr>
            <p:cNvSpPr txBox="1"/>
            <p:nvPr/>
          </p:nvSpPr>
          <p:spPr>
            <a:xfrm>
              <a:off x="7636933" y="4051266"/>
              <a:ext cx="1456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A4D4A4"/>
                  </a:solidFill>
                  <a:latin typeface="華康POP1體W5(P)" panose="040B0500000000000000" pitchFamily="82" charset="-120"/>
                  <a:ea typeface="華康POP1體W5(P)" panose="040B0500000000000000" pitchFamily="82" charset="-120"/>
                </a:rPr>
                <a:t>騎自行車</a:t>
              </a:r>
            </a:p>
          </p:txBody>
        </p:sp>
      </p:grpSp>
      <p:pic>
        <p:nvPicPr>
          <p:cNvPr id="9" name="圖形 8" descr="遊艇">
            <a:extLst>
              <a:ext uri="{FF2B5EF4-FFF2-40B4-BE49-F238E27FC236}">
                <a16:creationId xmlns:a16="http://schemas.microsoft.com/office/drawing/2014/main" id="{ED93BAFC-80A5-4E6F-95AB-1DFBC8138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5512" y="-453984"/>
            <a:ext cx="1630719" cy="16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A86091A-8050-4FEA-BEE3-7F6AE749CEBC}"/>
              </a:ext>
            </a:extLst>
          </p:cNvPr>
          <p:cNvSpPr txBox="1"/>
          <p:nvPr/>
        </p:nvSpPr>
        <p:spPr>
          <a:xfrm>
            <a:off x="2133600" y="508089"/>
            <a:ext cx="9237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C9C39D"/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Delicious snacks</a:t>
            </a:r>
          </a:p>
          <a:p>
            <a:endParaRPr lang="zh-TW" altLang="en-US" dirty="0">
              <a:solidFill>
                <a:srgbClr val="C9C39D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B99C4F-19D4-463D-9797-EC0A6D2A1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99" y="2130954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83E41F9-843B-4AB8-A28E-627A8070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6" y="2542017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A52F31-F103-4EEA-9169-AD840D20B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13" y="2130953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1548BE7-375F-4CEE-A864-53D891984E67}"/>
              </a:ext>
            </a:extLst>
          </p:cNvPr>
          <p:cNvSpPr txBox="1"/>
          <p:nvPr/>
        </p:nvSpPr>
        <p:spPr>
          <a:xfrm>
            <a:off x="2133600" y="429159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2F409C-3046-42D2-B952-A39859A01F99}"/>
              </a:ext>
            </a:extLst>
          </p:cNvPr>
          <p:cNvSpPr txBox="1"/>
          <p:nvPr/>
        </p:nvSpPr>
        <p:spPr>
          <a:xfrm>
            <a:off x="5869520" y="481380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46A6F8-9F67-45D5-A470-B39E7EFF7AFA}"/>
              </a:ext>
            </a:extLst>
          </p:cNvPr>
          <p:cNvSpPr txBox="1"/>
          <p:nvPr/>
        </p:nvSpPr>
        <p:spPr>
          <a:xfrm>
            <a:off x="9525000" y="434022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勘亭流(P)" panose="03000900000000000000" pitchFamily="66" charset="-120"/>
                <a:ea typeface="華康勘亭流(P)" panose="03000900000000000000" pitchFamily="66" charset="-120"/>
              </a:rPr>
              <a:t>魚丸湯</a:t>
            </a:r>
          </a:p>
        </p:txBody>
      </p:sp>
      <p:pic>
        <p:nvPicPr>
          <p:cNvPr id="16" name="圖形 15" descr="水果盤">
            <a:extLst>
              <a:ext uri="{FF2B5EF4-FFF2-40B4-BE49-F238E27FC236}">
                <a16:creationId xmlns:a16="http://schemas.microsoft.com/office/drawing/2014/main" id="{CE425C93-64A1-4C45-BC3A-0D35AAB22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8500" y="1031309"/>
            <a:ext cx="914400" cy="914400"/>
          </a:xfrm>
          <a:prstGeom prst="rect">
            <a:avLst/>
          </a:prstGeom>
        </p:spPr>
      </p:pic>
      <p:pic>
        <p:nvPicPr>
          <p:cNvPr id="18" name="圖形 17" descr="餐桌擺放">
            <a:extLst>
              <a:ext uri="{FF2B5EF4-FFF2-40B4-BE49-F238E27FC236}">
                <a16:creationId xmlns:a16="http://schemas.microsoft.com/office/drawing/2014/main" id="{E14CEEC4-3466-499C-88E6-20A0ADA551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066" y="129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5" baseType="lpstr">
      <vt:lpstr>華康POP1體W5(P)</vt:lpstr>
      <vt:lpstr>華康相撲體</vt:lpstr>
      <vt:lpstr>華康海報體W9</vt:lpstr>
      <vt:lpstr>華康勘亭流(P)</vt:lpstr>
      <vt:lpstr>華康彩帶體</vt:lpstr>
      <vt:lpstr>華康超圓體</vt:lpstr>
      <vt:lpstr>新細明體</vt:lpstr>
      <vt:lpstr>Arial</vt:lpstr>
      <vt:lpstr>Calibri</vt:lpstr>
      <vt:lpstr>Calibri Light</vt:lpstr>
      <vt:lpstr>Cooper Black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2025-04-10T05:41:14Z</dcterms:created>
  <dcterms:modified xsi:type="dcterms:W3CDTF">2025-06-19T05:56:25Z</dcterms:modified>
</cp:coreProperties>
</file>