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5A448-AF75-4D8A-8A1D-D2928C373C71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209C4-D953-41F5-838E-EE1AD33BB2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460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09C4-D953-41F5-838E-EE1AD33BB2D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706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49D0-9CFB-4FE9-8B0E-FAC052F34F32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28457-EFC8-4B8F-8DEB-24370C90D1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49D0-9CFB-4FE9-8B0E-FAC052F34F32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28457-EFC8-4B8F-8DEB-24370C90D1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49D0-9CFB-4FE9-8B0E-FAC052F34F32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28457-EFC8-4B8F-8DEB-24370C90D170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49D0-9CFB-4FE9-8B0E-FAC052F34F32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28457-EFC8-4B8F-8DEB-24370C90D1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49D0-9CFB-4FE9-8B0E-FAC052F34F32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28457-EFC8-4B8F-8DEB-24370C90D1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49D0-9CFB-4FE9-8B0E-FAC052F34F32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28457-EFC8-4B8F-8DEB-24370C90D1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49D0-9CFB-4FE9-8B0E-FAC052F34F32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28457-EFC8-4B8F-8DEB-24370C90D1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49D0-9CFB-4FE9-8B0E-FAC052F34F32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28457-EFC8-4B8F-8DEB-24370C90D1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49D0-9CFB-4FE9-8B0E-FAC052F34F32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28457-EFC8-4B8F-8DEB-24370C90D1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49D0-9CFB-4FE9-8B0E-FAC052F34F32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28457-EFC8-4B8F-8DEB-24370C90D1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49D0-9CFB-4FE9-8B0E-FAC052F34F32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28457-EFC8-4B8F-8DEB-24370C90D1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EF349D0-9CFB-4FE9-8B0E-FAC052F34F32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1128457-EFC8-4B8F-8DEB-24370C90D1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6%B1%A1%E6%9F%93" TargetMode="External"/><Relationship Id="rId2" Type="http://schemas.openxmlformats.org/officeDocument/2006/relationships/hyperlink" Target="https://zh.wikipedia.org/wiki/%E7%94%9F%E6%80%81%E7%8E%AF%E5%A2%8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我們要報告的主題</a:t>
            </a:r>
            <a:r>
              <a:rPr lang="zh-TW" altLang="en-US" dirty="0" smtClean="0"/>
              <a:t>是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C00000"/>
                </a:solidFill>
              </a:rPr>
              <a:t>能源之星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354156" y="4687169"/>
            <a:ext cx="6400800" cy="147320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tx1"/>
                </a:solidFill>
              </a:rPr>
              <a:t>組員</a:t>
            </a:r>
            <a:r>
              <a:rPr lang="en-US" altLang="zh-TW" sz="4800" dirty="0" smtClean="0">
                <a:solidFill>
                  <a:schemeClr val="tx1"/>
                </a:solidFill>
              </a:rPr>
              <a:t>11</a:t>
            </a:r>
            <a:r>
              <a:rPr lang="zh-TW" altLang="en-US" sz="4800" dirty="0" smtClean="0">
                <a:solidFill>
                  <a:schemeClr val="tx1"/>
                </a:solidFill>
                <a:latin typeface="新細明體"/>
                <a:ea typeface="新細明體"/>
              </a:rPr>
              <a:t>、</a:t>
            </a:r>
            <a:r>
              <a:rPr lang="en-US" altLang="zh-TW" sz="4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endParaRPr lang="zh-TW" altLang="en-US" sz="48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56" y="3501008"/>
            <a:ext cx="24765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37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保護資源，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減少對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hlinkClick r:id="rId2" tooltip="生態環境"/>
              </a:rPr>
              <a:t>環境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的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hlinkClick r:id="rId3" tooltip="污染"/>
              </a:rPr>
              <a:t>污染</a:t>
            </a:r>
            <a:r>
              <a:rPr lang="zh-TW" altLang="en-US" dirty="0">
                <a:solidFill>
                  <a:schemeClr val="tx1"/>
                </a:solidFill>
              </a:rPr>
              <a:t>。節能可以通過提高能源使用效率，減少能源消耗，或降低傳統能源的消耗量。節能可以帶來更多的金融資本，環境質量，國家安全，人身安全和人體舒適度。個人和組織節約能源，降低能源成本，促進經濟安全。工業和商業用戶可以提高能源使用效率，使其利潤得以最大化。節約能源可減少溫室氣體排出到大氣層，減少碳足跡，可讓大氣中的溫室氣體含量穩定在一個適當的水平，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能源之星意思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511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2708920"/>
            <a:ext cx="7408333" cy="3450696"/>
          </a:xfrm>
        </p:spPr>
        <p:txBody>
          <a:bodyPr/>
          <a:lstStyle/>
          <a:p>
            <a:r>
              <a:rPr lang="zh-TW" altLang="en-US" dirty="0" smtClean="0"/>
              <a:t>辦公設備</a:t>
            </a:r>
            <a:r>
              <a:rPr lang="en-US" altLang="zh-TW" dirty="0" smtClean="0"/>
              <a:t>:</a:t>
            </a:r>
            <a:r>
              <a:rPr lang="zh-TW" altLang="en-US" dirty="0" smtClean="0"/>
              <a:t>顯示器</a:t>
            </a:r>
            <a:r>
              <a:rPr lang="zh-TW" altLang="en-US" dirty="0" smtClean="0">
                <a:latin typeface="新細明體"/>
                <a:ea typeface="新細明體"/>
              </a:rPr>
              <a:t>、打印機、傳真機、復印機、一体機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有</a:t>
            </a:r>
            <a:r>
              <a:rPr lang="zh-TW" altLang="en-US" dirty="0" smtClean="0"/>
              <a:t>能源之星產品</a:t>
            </a:r>
            <a:endParaRPr lang="zh-TW" altLang="en-US" dirty="0"/>
          </a:p>
        </p:txBody>
      </p:sp>
      <p:pic>
        <p:nvPicPr>
          <p:cNvPr id="3074" name="Picture 2" descr="D:\Person\Desktop\下載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Person\Desktop\下載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38638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相關圖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67" y="4314428"/>
            <a:ext cx="27051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7" descr="「复印机、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09120"/>
            <a:ext cx="25908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776"/>
            <a:ext cx="2448272" cy="26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5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/>
              <a:t>冰箱</a:t>
            </a:r>
            <a:r>
              <a:rPr lang="zh-TW" altLang="en-US" sz="2800" dirty="0" smtClean="0">
                <a:latin typeface="新細明體"/>
                <a:ea typeface="新細明體"/>
              </a:rPr>
              <a:t>、空調、洗衣機、電視機、錄相機</a:t>
            </a:r>
            <a:r>
              <a:rPr lang="zh-TW" altLang="en-US" dirty="0" smtClean="0">
                <a:latin typeface="新細明體"/>
                <a:ea typeface="新細明體"/>
              </a:rPr>
              <a:t>、</a:t>
            </a:r>
            <a:endParaRPr lang="en-US" altLang="zh-TW" dirty="0" smtClean="0">
              <a:latin typeface="新細明體"/>
              <a:ea typeface="新細明體"/>
            </a:endParaRPr>
          </a:p>
          <a:p>
            <a:endParaRPr lang="en-US" altLang="zh-TW" dirty="0">
              <a:latin typeface="新細明體"/>
              <a:ea typeface="新細明體"/>
            </a:endParaRPr>
          </a:p>
          <a:p>
            <a:endParaRPr lang="en-US" altLang="zh-TW" dirty="0" smtClean="0">
              <a:latin typeface="新細明體"/>
              <a:ea typeface="新細明體"/>
            </a:endParaRPr>
          </a:p>
          <a:p>
            <a:r>
              <a:rPr lang="zh-TW" altLang="en-US" dirty="0" smtClean="0">
                <a:latin typeface="新細明體"/>
                <a:ea typeface="新細明體"/>
              </a:rPr>
              <a:t>加熱設備</a:t>
            </a:r>
            <a:r>
              <a:rPr lang="en-US" altLang="zh-TW" dirty="0" smtClean="0">
                <a:latin typeface="新細明體"/>
                <a:ea typeface="新細明體"/>
              </a:rPr>
              <a:t>:</a:t>
            </a:r>
            <a:r>
              <a:rPr lang="zh-TW" altLang="en-US" dirty="0" smtClean="0">
                <a:latin typeface="新細明體"/>
                <a:ea typeface="新細明體"/>
              </a:rPr>
              <a:t>熱、</a:t>
            </a:r>
            <a:r>
              <a:rPr lang="zh-TW" altLang="en-US" dirty="0">
                <a:latin typeface="新細明體"/>
                <a:ea typeface="新細明體"/>
              </a:rPr>
              <a:t>鍋爐</a:t>
            </a:r>
            <a:r>
              <a:rPr lang="zh-TW" altLang="en-US" dirty="0" smtClean="0">
                <a:latin typeface="新細明體"/>
                <a:ea typeface="新細明體"/>
              </a:rPr>
              <a:t>、中央空調</a:t>
            </a:r>
            <a:endParaRPr lang="en-US" altLang="zh-TW" dirty="0">
              <a:latin typeface="新細明體"/>
              <a:ea typeface="新細明體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家用電器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610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dirty="0" smtClean="0"/>
              <a:t>變壓器</a:t>
            </a:r>
            <a:r>
              <a:rPr lang="zh-TW" altLang="en-US" sz="4800" dirty="0" smtClean="0">
                <a:latin typeface="新細明體"/>
                <a:ea typeface="新細明體"/>
              </a:rPr>
              <a:t>、電源</a:t>
            </a:r>
            <a:endParaRPr lang="en-US" altLang="zh-TW" sz="4800" dirty="0" smtClean="0">
              <a:latin typeface="新細明體"/>
              <a:ea typeface="新細明體"/>
            </a:endParaRPr>
          </a:p>
          <a:p>
            <a:r>
              <a:rPr lang="zh-TW" altLang="en-US" sz="4400" dirty="0" smtClean="0">
                <a:latin typeface="新細明體"/>
                <a:ea typeface="新細明體"/>
              </a:rPr>
              <a:t>照明</a:t>
            </a:r>
            <a:r>
              <a:rPr lang="en-US" altLang="zh-TW" sz="4400" dirty="0" smtClean="0">
                <a:latin typeface="新細明體"/>
                <a:ea typeface="新細明體"/>
              </a:rPr>
              <a:t>:</a:t>
            </a:r>
            <a:r>
              <a:rPr lang="zh-TW" altLang="en-US" sz="4400" dirty="0" smtClean="0">
                <a:latin typeface="新細明體"/>
                <a:ea typeface="新細明體"/>
              </a:rPr>
              <a:t>家用燈具</a:t>
            </a:r>
            <a:endParaRPr lang="en-US" altLang="zh-TW" sz="4400" dirty="0" smtClean="0">
              <a:latin typeface="新細明體"/>
              <a:ea typeface="新細明體"/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工廠設備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855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2780928"/>
            <a:ext cx="7408333" cy="3450696"/>
          </a:xfrm>
        </p:spPr>
        <p:txBody>
          <a:bodyPr/>
          <a:lstStyle/>
          <a:p>
            <a:r>
              <a:rPr lang="zh-TW" altLang="en-US" sz="4400" dirty="0" smtClean="0"/>
              <a:t>雙淇淋機</a:t>
            </a:r>
            <a:r>
              <a:rPr lang="zh-TW" altLang="en-US" sz="4400" dirty="0" smtClean="0">
                <a:latin typeface="新細明體"/>
                <a:ea typeface="新細明體"/>
              </a:rPr>
              <a:t>、</a:t>
            </a:r>
            <a:r>
              <a:rPr lang="zh-TW" altLang="en-US" sz="4400" dirty="0">
                <a:latin typeface="新細明體"/>
                <a:ea typeface="新細明體"/>
              </a:rPr>
              <a:t>洗碗精、</a:t>
            </a:r>
          </a:p>
          <a:p>
            <a:r>
              <a:rPr lang="zh-TW" altLang="en-US" sz="4400" dirty="0" smtClean="0">
                <a:latin typeface="新細明體"/>
                <a:ea typeface="新細明體"/>
              </a:rPr>
              <a:t>自動販賣機、交通標誌</a:t>
            </a:r>
            <a:endParaRPr lang="zh-TW" altLang="en-US" sz="4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食品設備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97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等等還有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740826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7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835696" y="1461526"/>
            <a:ext cx="6851104" cy="1761059"/>
          </a:xfrm>
        </p:spPr>
        <p:txBody>
          <a:bodyPr/>
          <a:lstStyle/>
          <a:p>
            <a:r>
              <a:rPr lang="en-US" altLang="zh-TW" dirty="0"/>
              <a:t>https://</a:t>
            </a:r>
            <a:r>
              <a:rPr lang="en-US" altLang="zh-TW" dirty="0" err="1"/>
              <a:t>www.youtube.com</a:t>
            </a:r>
            <a:r>
              <a:rPr lang="en-US" altLang="zh-TW" dirty="0"/>
              <a:t>/</a:t>
            </a:r>
            <a:r>
              <a:rPr lang="en-US" altLang="zh-TW" dirty="0" err="1"/>
              <a:t>watch?v</a:t>
            </a:r>
            <a:r>
              <a:rPr lang="en-US" altLang="zh-TW" dirty="0"/>
              <a:t>=</a:t>
            </a:r>
            <a:r>
              <a:rPr lang="en-US" altLang="zh-TW" dirty="0" err="1"/>
              <a:t>r_JpbJwDHDQ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觀賞影片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456" y="2735749"/>
            <a:ext cx="60960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謝謝大家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5" y="1700808"/>
            <a:ext cx="7923828" cy="490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8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136</TotalTime>
  <Words>196</Words>
  <Application>Microsoft Office PowerPoint</Application>
  <PresentationFormat>如螢幕大小 (4:3)</PresentationFormat>
  <Paragraphs>22</Paragraphs>
  <Slides>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微軟正黑體</vt:lpstr>
      <vt:lpstr>新細明體</vt:lpstr>
      <vt:lpstr>標楷體</vt:lpstr>
      <vt:lpstr>Calibri</vt:lpstr>
      <vt:lpstr>Candara</vt:lpstr>
      <vt:lpstr>Symbol</vt:lpstr>
      <vt:lpstr>波形</vt:lpstr>
      <vt:lpstr>我們要報告的主題是 能源之星</vt:lpstr>
      <vt:lpstr>能源之星意思</vt:lpstr>
      <vt:lpstr>有能源之星產品</vt:lpstr>
      <vt:lpstr>家用電器</vt:lpstr>
      <vt:lpstr>工廠設備</vt:lpstr>
      <vt:lpstr>食品設備</vt:lpstr>
      <vt:lpstr>等等還有</vt:lpstr>
      <vt:lpstr>觀賞影片</vt:lpstr>
      <vt:lpstr>謝謝大家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我們要報告的主題是 能源之星</dc:title>
  <dc:creator>Lin'r</dc:creator>
  <cp:lastModifiedBy>user</cp:lastModifiedBy>
  <cp:revision>17</cp:revision>
  <dcterms:created xsi:type="dcterms:W3CDTF">2019-12-10T11:57:25Z</dcterms:created>
  <dcterms:modified xsi:type="dcterms:W3CDTF">2019-12-23T07:15:50Z</dcterms:modified>
</cp:coreProperties>
</file>