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58" r:id="rId4"/>
    <p:sldId id="259" r:id="rId5"/>
    <p:sldId id="263" r:id="rId6"/>
    <p:sldId id="260" r:id="rId7"/>
    <p:sldId id="261" r:id="rId8"/>
    <p:sldId id="266" r:id="rId9"/>
    <p:sldId id="271" r:id="rId10"/>
    <p:sldId id="273" r:id="rId11"/>
    <p:sldId id="272" r:id="rId12"/>
    <p:sldId id="267" r:id="rId13"/>
    <p:sldId id="268" r:id="rId14"/>
    <p:sldId id="269" r:id="rId15"/>
    <p:sldId id="270" r:id="rId16"/>
    <p:sldId id="26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6C2BD6E-ECEC-4F9C-9F14-3C1A29C41B42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1AEB0D-CE1B-4A76-9C17-8E9145E9F9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霧峰 林家花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園　　　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</a:t>
            </a:r>
            <a:endParaRPr lang="zh-TW" alt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" y="1484784"/>
            <a:ext cx="8075815" cy="4567844"/>
          </a:xfrm>
        </p:spPr>
      </p:pic>
      <p:sp>
        <p:nvSpPr>
          <p:cNvPr id="7" name="矩形 6"/>
          <p:cNvSpPr/>
          <p:nvPr/>
        </p:nvSpPr>
        <p:spPr>
          <a:xfrm>
            <a:off x="6444208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作者：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林芷暄５６２５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　　　　　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指導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老師：姜明雄老師</a:t>
            </a:r>
          </a:p>
        </p:txBody>
      </p:sp>
    </p:spTree>
    <p:extLst>
      <p:ext uri="{BB962C8B-B14F-4D97-AF65-F5344CB8AC3E}">
        <p14:creationId xmlns:p14="http://schemas.microsoft.com/office/powerpoint/2010/main" val="26022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大花廳建築特色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5194883"/>
          </a:xfrm>
        </p:spPr>
      </p:pic>
    </p:spTree>
    <p:extLst>
      <p:ext uri="{BB962C8B-B14F-4D97-AF65-F5344CB8AC3E}">
        <p14:creationId xmlns:p14="http://schemas.microsoft.com/office/powerpoint/2010/main" val="7648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大花廳建築特色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653636" cy="5112568"/>
          </a:xfrm>
        </p:spPr>
      </p:pic>
    </p:spTree>
    <p:extLst>
      <p:ext uri="{BB962C8B-B14F-4D97-AF65-F5344CB8AC3E}">
        <p14:creationId xmlns:p14="http://schemas.microsoft.com/office/powerpoint/2010/main" val="22431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22009" cy="48245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宅園之組成</a:t>
            </a:r>
            <a:r>
              <a:rPr lang="en-US" altLang="zh-TW" b="1" dirty="0" smtClean="0"/>
              <a:t>-</a:t>
            </a:r>
            <a:r>
              <a:rPr lang="zh-TW" altLang="en-US" b="1" dirty="0"/>
              <a:t>萊園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8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九二一大地震後損毀</a:t>
            </a:r>
            <a:r>
              <a:rPr lang="zh-TW" altLang="en-US" b="1" dirty="0" smtClean="0"/>
              <a:t>情形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84776" cy="52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九二一大地震後損毀</a:t>
            </a:r>
            <a:r>
              <a:rPr lang="zh-TW" altLang="en-US" b="1" dirty="0" smtClean="0"/>
              <a:t>情形</a:t>
            </a:r>
            <a:endParaRPr lang="zh-TW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120680" cy="40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資料來源</a:t>
            </a:r>
            <a:endParaRPr lang="zh-TW" altLang="en-US" b="1" dirty="0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晨霧花露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》 @MR.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齊魯　　霧峰林家花園 萊園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Gasta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Marcus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Hobbitia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gonlinaj.pixnet.net/album/photo/71066294-</a:t>
            </a:r>
            <a:endParaRPr lang="en-US" altLang="zh-TW" sz="1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基百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Ａ－Ｓｈｉｎ筆記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觴醉月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霧峰林家花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園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霧峰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林家花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園－歷史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13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8800" dirty="0" smtClean="0"/>
              <a:t>THE     END</a:t>
            </a:r>
            <a:endParaRPr lang="zh-TW" altLang="en-US" sz="8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84976" cy="4392488"/>
          </a:xfrm>
        </p:spPr>
      </p:pic>
    </p:spTree>
    <p:extLst>
      <p:ext uri="{BB962C8B-B14F-4D97-AF65-F5344CB8AC3E}">
        <p14:creationId xmlns:p14="http://schemas.microsoft.com/office/powerpoint/2010/main" val="26729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林獻堂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林朝棟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/>
              <a:t>人物介紹</a:t>
            </a:r>
            <a:endParaRPr lang="zh-TW" altLang="en-US" b="1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84576" cy="6542881"/>
          </a:xfrm>
        </p:spPr>
      </p:pic>
    </p:spTree>
    <p:extLst>
      <p:ext uri="{BB962C8B-B14F-4D97-AF65-F5344CB8AC3E}">
        <p14:creationId xmlns:p14="http://schemas.microsoft.com/office/powerpoint/2010/main" val="42710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 smtClean="0"/>
              <a:t>特色介紹</a:t>
            </a:r>
            <a:endParaRPr lang="zh-TW" altLang="en-US" sz="4400" b="1" dirty="0"/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68952" cy="5001943"/>
          </a:xfrm>
        </p:spPr>
      </p:pic>
    </p:spTree>
    <p:extLst>
      <p:ext uri="{BB962C8B-B14F-4D97-AF65-F5344CB8AC3E}">
        <p14:creationId xmlns:p14="http://schemas.microsoft.com/office/powerpoint/2010/main" val="42725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 　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875"/>
            <a:ext cx="8607900" cy="4895484"/>
          </a:xfrm>
          <a:prstGeom prst="rect">
            <a:avLst/>
          </a:prstGeom>
          <a:ln>
            <a:noFill/>
          </a:ln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建築特色</a:t>
            </a:r>
            <a:endParaRPr lang="zh-TW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7668344" y="1687116"/>
            <a:ext cx="1008112" cy="517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萊園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478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b="1" dirty="0"/>
              <a:t>宅園之組成</a:t>
            </a:r>
            <a:r>
              <a:rPr lang="en-US" altLang="zh-TW" b="1" dirty="0"/>
              <a:t>-</a:t>
            </a:r>
            <a:r>
              <a:rPr lang="zh-TW" altLang="en-US" b="1" dirty="0"/>
              <a:t>頂厝系統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蓉鏡齋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9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1" y="1556792"/>
            <a:ext cx="8787715" cy="51125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宅</a:t>
            </a:r>
            <a:r>
              <a:rPr lang="zh-TW" altLang="en-US" b="1" dirty="0" smtClean="0"/>
              <a:t>園之組成</a:t>
            </a:r>
            <a:r>
              <a:rPr lang="en-US" altLang="zh-TW" b="1" dirty="0" smtClean="0"/>
              <a:t>-</a:t>
            </a:r>
            <a:r>
              <a:rPr lang="zh-TW" altLang="en-US" b="1" dirty="0"/>
              <a:t>頂厝</a:t>
            </a:r>
            <a:r>
              <a:rPr lang="zh-TW" altLang="en-US" b="1" dirty="0" smtClean="0"/>
              <a:t>系統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景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薰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7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6" y="1484784"/>
            <a:ext cx="7010400" cy="518457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　　　　　　　　　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二房厝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0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宅園之組成</a:t>
            </a:r>
            <a:r>
              <a:rPr lang="en-US" altLang="zh-TW" b="1" dirty="0"/>
              <a:t>-</a:t>
            </a:r>
            <a:r>
              <a:rPr lang="zh-TW" altLang="en-US" b="1" dirty="0"/>
              <a:t>下厝系統</a:t>
            </a:r>
          </a:p>
        </p:txBody>
      </p:sp>
    </p:spTree>
    <p:extLst>
      <p:ext uri="{BB962C8B-B14F-4D97-AF65-F5344CB8AC3E}">
        <p14:creationId xmlns:p14="http://schemas.microsoft.com/office/powerpoint/2010/main" val="1301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688632" cy="6464470"/>
          </a:xfrm>
        </p:spPr>
      </p:pic>
      <p:sp>
        <p:nvSpPr>
          <p:cNvPr id="3" name="內容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大花廳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zh-TW" altLang="en-US" dirty="0"/>
              <a:t>宅園之</a:t>
            </a:r>
            <a:r>
              <a:rPr lang="zh-TW" altLang="en-US" dirty="0" smtClean="0"/>
              <a:t>組成</a:t>
            </a:r>
            <a:r>
              <a:rPr lang="en-US" altLang="zh-TW" dirty="0" smtClean="0"/>
              <a:t>-</a:t>
            </a:r>
            <a:r>
              <a:rPr lang="zh-TW" altLang="en-US" dirty="0" smtClean="0"/>
              <a:t>下厝</a:t>
            </a:r>
            <a:r>
              <a:rPr lang="zh-TW" altLang="en-US" dirty="0"/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29941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5029200"/>
            <a:ext cx="6888063" cy="1219200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　　　　　　　　　　　　　　　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620688"/>
            <a:ext cx="6408712" cy="5760640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030760" cy="52578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大</a:t>
            </a:r>
            <a:endParaRPr lang="en-US" altLang="zh-TW" sz="4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花</a:t>
            </a:r>
            <a:endParaRPr lang="en-US" altLang="zh-TW" sz="4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廳　</a:t>
            </a:r>
            <a:endParaRPr lang="en-US" altLang="zh-TW" sz="4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建</a:t>
            </a:r>
            <a:endParaRPr lang="en-US" altLang="zh-TW" sz="4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築</a:t>
            </a:r>
            <a:endParaRPr lang="en-US" altLang="zh-TW" sz="4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特</a:t>
            </a:r>
            <a:endParaRPr lang="en-US" altLang="zh-TW" sz="40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色</a:t>
            </a:r>
            <a:endParaRPr lang="zh-TW" altLang="en-US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5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541</TotalTime>
  <Words>111</Words>
  <Application>Microsoft Office PowerPoint</Application>
  <PresentationFormat>如螢幕大小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標楷體</vt:lpstr>
      <vt:lpstr>Georgia</vt:lpstr>
      <vt:lpstr>Wingdings</vt:lpstr>
      <vt:lpstr>Wingdings 2</vt:lpstr>
      <vt:lpstr>市鎮</vt:lpstr>
      <vt:lpstr>霧峰 林家花園　　　　　　　　　　　　</vt:lpstr>
      <vt:lpstr>人物介紹</vt:lpstr>
      <vt:lpstr>特色介紹</vt:lpstr>
      <vt:lpstr>建築特色</vt:lpstr>
      <vt:lpstr> 宅園之組成-頂厝系統</vt:lpstr>
      <vt:lpstr>宅園之組成-頂厝系統</vt:lpstr>
      <vt:lpstr>宅園之組成-下厝系統</vt:lpstr>
      <vt:lpstr>宅園之組成-下厝系統</vt:lpstr>
      <vt:lpstr>  　　　　　　　　　　　　　　　　</vt:lpstr>
      <vt:lpstr>大花廳建築特色</vt:lpstr>
      <vt:lpstr>大花廳建築特色</vt:lpstr>
      <vt:lpstr>宅園之組成-萊園</vt:lpstr>
      <vt:lpstr>九二一大地震後損毀情形</vt:lpstr>
      <vt:lpstr>九二一大地震後損毀情形</vt:lpstr>
      <vt:lpstr>資料來源</vt:lpstr>
      <vt:lpstr>THE    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霧峰 林家花園</dc:title>
  <dc:creator>User</dc:creator>
  <cp:lastModifiedBy>panda</cp:lastModifiedBy>
  <cp:revision>51</cp:revision>
  <dcterms:created xsi:type="dcterms:W3CDTF">2016-05-08T00:27:27Z</dcterms:created>
  <dcterms:modified xsi:type="dcterms:W3CDTF">2016-06-07T17:34:30Z</dcterms:modified>
</cp:coreProperties>
</file>