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F98DB-EC90-4D2F-87BC-FE56B49B8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EBBB69-49F8-4AAF-95EE-DF9BA2D20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8D1967-06D7-4924-8C95-46C6123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39358C-8A8C-400A-B54E-60392541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DFBF9-3ABB-4058-9E03-0AC28DD0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5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AD28C-0BB4-48F0-A934-2625A567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ED30A03-0981-4227-8D4F-24DBBAF76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EB8367-7A34-4EE6-AEE8-7024114C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47D10C-959E-4CFD-8605-4A9D9A24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C9B42C-403B-4C10-B3AE-7D6AFC7E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9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7C1C51B-B5D6-4207-B776-9E3BEF339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FE9D53-1460-4164-8054-57A7C2094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B666AF-A38F-4E96-9B29-DDCD3B56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AB54BB-FCDC-45A8-8EDB-4AEFBDAD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5271D8-FF30-47C4-94A7-F1D017DB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7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86D30-A6B4-42F5-940D-3B6CDF6F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8D9E58-235C-42B5-BFFD-878241C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4E1BA7-7306-44A9-8E32-090CD70B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36237C-2684-4DCC-A312-E243EC02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3ADCF3-129B-46E3-85AC-919F2724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5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1CD56C-EA2E-444C-B446-F82110A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D209EE-EEA1-41D5-AB31-C007EFA6E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46738D-8173-444B-BE28-C85398CB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9347D2-E80F-4C86-9358-7FD90A49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637A6A-8359-4B64-9B51-82D268D9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8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7A815-6714-4D02-97C1-9131A69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CF3959-6BB1-415E-BEE9-7931C2B7D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FF09F66-FD77-47D2-A1B1-BDC36147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17DE15-C92A-476A-8D1E-7984DC59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09AA69-C5AE-4A93-9670-AC70DDC1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556DD2-942B-472B-BF68-7FBAD85E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5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E00F75-693D-405E-93B8-B43AEC7B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F5C130-3ABE-45C1-A3D7-87CD23A0B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DFE993-F44D-4754-800D-61B677A4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6BB7751-8AC3-4EC9-B959-5FA60EFA5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FBFDD44-6E5E-479C-B431-D4BBCC49C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CF24288-0F66-4CD3-B8A7-AB258F88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D24123A-33AA-416A-99BD-9299771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6FFE7F-2667-4518-B9C6-59498BC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3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4586D-6AA8-41A9-93D3-20DF5AE0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CCEFBA8-5402-44D7-B915-54010B30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CAEC31-0534-4D81-A6BA-71F309D2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1B05BF-B57B-4E73-ABCD-A394E70A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84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87CA19-DC2C-43F6-982F-12C3F16D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F4D935A-AF10-4061-ACD8-FB99AB6D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D629BA-C6DD-4701-BDCD-3F15B788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4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2F080-C5C3-44D9-B5A7-4E5ADACC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6C4719-ECCF-4AEA-B10E-CF15920A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98E696-233C-4936-9373-941439C41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874788-A69E-4C39-93A8-DFFE2652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29A332-2123-4DAB-AA34-C8746364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8E8FE7-4DD8-4211-8B46-F6A5DA3F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6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07CB6-522A-4EC4-9207-2E3A40B1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0E3C394-1445-42DB-A634-A7A20A6FA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ECF8DC-328B-4EAA-98C7-5CBD10CCD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7CDF5E-2797-406D-B2E3-84521D3A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6183E-CD1A-407C-87DE-CC1D6276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337B38-247D-4BCD-B94F-EF9DDED4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9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BB8C5F-A0B8-4659-A15E-5887B2C6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1B62A4-5962-4FAA-A507-5DB88EAD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D9A523-9C21-4B2A-8F18-57CE557A5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7BF3-BEB1-411C-8745-DFF9054C1A9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D09B3B-4EFD-44F5-8E65-E91BC054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7A1169-B396-454C-9F9F-D40137106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3EDB-B2F6-4EF2-B58F-92470D614E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8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C55C71-5D52-4D32-A3BD-179101F00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998939-0616-45BA-A309-1183D30B8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CDC55C-C973-4C3C-AA4F-0CDE8D554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4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025BD2F-3036-4454-9FF9-D5B4931547D0}"/>
              </a:ext>
            </a:extLst>
          </p:cNvPr>
          <p:cNvSpPr txBox="1"/>
          <p:nvPr/>
        </p:nvSpPr>
        <p:spPr>
          <a:xfrm>
            <a:off x="5638800" y="283633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A0A11CF-4C88-4F4E-9F1A-25F32D89D4BE}"/>
              </a:ext>
            </a:extLst>
          </p:cNvPr>
          <p:cNvSpPr txBox="1"/>
          <p:nvPr/>
        </p:nvSpPr>
        <p:spPr>
          <a:xfrm>
            <a:off x="2662765" y="1655763"/>
            <a:ext cx="6866467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7D1D66-72FB-447D-8951-D8EA80D3F40F}"/>
              </a:ext>
            </a:extLst>
          </p:cNvPr>
          <p:cNvSpPr/>
          <p:nvPr/>
        </p:nvSpPr>
        <p:spPr>
          <a:xfrm>
            <a:off x="1310822" y="707033"/>
            <a:ext cx="9144001" cy="1926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校外教學Ｈａｐｐｙ　Ｇｏ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F37D28A-021E-4132-A723-6A4B766EB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90" y="1774341"/>
            <a:ext cx="5181600" cy="340258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2B71D3F-AF0A-4404-87A9-A09D9D852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63" y="2409030"/>
            <a:ext cx="2610203" cy="176900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5FBD727-BCBB-44B8-8D79-F63BD4C44364}"/>
              </a:ext>
            </a:extLst>
          </p:cNvPr>
          <p:cNvSpPr txBox="1"/>
          <p:nvPr/>
        </p:nvSpPr>
        <p:spPr>
          <a:xfrm>
            <a:off x="4902956" y="1225475"/>
            <a:ext cx="400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淡水八里一日遊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8518B5E-0C22-4EA0-8838-2CA7A8B6594C}"/>
              </a:ext>
            </a:extLst>
          </p:cNvPr>
          <p:cNvSpPr txBox="1"/>
          <p:nvPr/>
        </p:nvSpPr>
        <p:spPr>
          <a:xfrm>
            <a:off x="8928099" y="5040327"/>
            <a:ext cx="232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:404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:12</a:t>
            </a:r>
            <a:endParaRPr lang="zh-TW" altLang="en-US" dirty="0"/>
          </a:p>
        </p:txBody>
      </p:sp>
      <p:pic>
        <p:nvPicPr>
          <p:cNvPr id="12" name="03-music">
            <a:hlinkClick r:id="" action="ppaction://media"/>
            <a:extLst>
              <a:ext uri="{FF2B5EF4-FFF2-40B4-BE49-F238E27FC236}">
                <a16:creationId xmlns:a16="http://schemas.microsoft.com/office/drawing/2014/main" id="{BA0AF2E6-5279-4730-A9B3-46B4658B5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045" y="3141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6D4399A2-9CD3-4E6D-84D9-EF49201C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05B44F9-7E34-4140-8E6E-AB338D46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93" y="2055813"/>
            <a:ext cx="4654650" cy="3154047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17912C-9F77-4FC4-B32C-020A5FB5CE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 flipV="1">
            <a:off x="12145963" y="-1906588"/>
            <a:ext cx="46037" cy="767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     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3AB8D7E-E5AE-4021-8C49-4CA7A636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D52555-1B34-41E1-B44F-B6D88F09661D}"/>
              </a:ext>
            </a:extLst>
          </p:cNvPr>
          <p:cNvSpPr txBox="1"/>
          <p:nvPr/>
        </p:nvSpPr>
        <p:spPr>
          <a:xfrm>
            <a:off x="3746499" y="1428820"/>
            <a:ext cx="8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 </a:t>
            </a:r>
            <a:r>
              <a:rPr lang="en-US" altLang="zh-TW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So</a:t>
            </a:r>
            <a:r>
              <a:rPr lang="zh-TW" altLang="en-US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r>
              <a:rPr lang="en-US" altLang="zh-TW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much fun</a:t>
            </a:r>
            <a:r>
              <a:rPr lang="zh-TW" altLang="en-US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r>
              <a:rPr lang="en-US" altLang="zh-TW" sz="36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here</a:t>
            </a:r>
            <a:endParaRPr lang="zh-TW" altLang="en-US" sz="36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57C6444-BFAD-4086-B96F-410F1D181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2514600"/>
            <a:ext cx="2171700" cy="18288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6C1BDE1-BF16-4869-9BFE-9F52EBAA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330">
            <a:off x="2006483" y="2267541"/>
            <a:ext cx="4255469" cy="288355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2F8B3E0-1BF4-4157-B0A9-060BF65BB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89" y="2114781"/>
            <a:ext cx="4682779" cy="360419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053D0DB7-E4DD-4115-ADC9-641A21735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04" y="2760709"/>
            <a:ext cx="2702726" cy="2065291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37A481A2-6B4A-495A-8399-FE60AFAA00FB}"/>
              </a:ext>
            </a:extLst>
          </p:cNvPr>
          <p:cNvSpPr txBox="1"/>
          <p:nvPr/>
        </p:nvSpPr>
        <p:spPr>
          <a:xfrm>
            <a:off x="3746499" y="4519056"/>
            <a:ext cx="130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搭渡輪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8369782-54C1-4052-A694-CCAD9283F09D}"/>
              </a:ext>
            </a:extLst>
          </p:cNvPr>
          <p:cNvSpPr txBox="1"/>
          <p:nvPr/>
        </p:nvSpPr>
        <p:spPr>
          <a:xfrm>
            <a:off x="8401149" y="4819142"/>
            <a:ext cx="138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7140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D30D4-41C8-47C1-ABF8-BE3A28F7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美味的小吃 </a:t>
            </a:r>
            <a:r>
              <a:rPr lang="en-US" altLang="zh-TW" dirty="0">
                <a:solidFill>
                  <a:srgbClr val="92D05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Delicious</a:t>
            </a:r>
            <a:r>
              <a:rPr lang="zh-TW" altLang="en-US" dirty="0">
                <a:solidFill>
                  <a:srgbClr val="92D05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 </a:t>
            </a:r>
            <a:r>
              <a:rPr lang="en-US" altLang="zh-TW" dirty="0">
                <a:solidFill>
                  <a:srgbClr val="92D05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snack</a:t>
            </a:r>
            <a:endParaRPr lang="zh-TW" altLang="en-US" dirty="0">
              <a:solidFill>
                <a:srgbClr val="92D050"/>
              </a:solidFill>
              <a:latin typeface="華康超圓體(P)" panose="020F0C00000000000000" pitchFamily="34" charset="-120"/>
              <a:ea typeface="華康超圓體(P)" panose="020F0C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94BB0C-37BF-4D8B-B780-926BB322A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2452687"/>
            <a:ext cx="2590800" cy="195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1E33C2C-33D3-421A-9F37-CEF2D37C9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2452686"/>
            <a:ext cx="2590800" cy="1952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AF6931B-F7E2-4FF3-AA96-23CCFE8AD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58" y="2452686"/>
            <a:ext cx="2647950" cy="19526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307709E-9DEA-4C29-A390-57A2D5BA4F53}"/>
              </a:ext>
            </a:extLst>
          </p:cNvPr>
          <p:cNvSpPr txBox="1"/>
          <p:nvPr/>
        </p:nvSpPr>
        <p:spPr>
          <a:xfrm>
            <a:off x="1346200" y="4885267"/>
            <a:ext cx="240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96DBB1-A278-4B0E-BCD7-D1B4CFCB0554}"/>
              </a:ext>
            </a:extLst>
          </p:cNvPr>
          <p:cNvSpPr txBox="1"/>
          <p:nvPr/>
        </p:nvSpPr>
        <p:spPr>
          <a:xfrm>
            <a:off x="5215467" y="4868333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8E5B6F5-7F74-4917-8207-B30BBC978BD2}"/>
              </a:ext>
            </a:extLst>
          </p:cNvPr>
          <p:cNvSpPr txBox="1"/>
          <p:nvPr/>
        </p:nvSpPr>
        <p:spPr>
          <a:xfrm>
            <a:off x="10109200" y="4732867"/>
            <a:ext cx="17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074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45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華康海報體W9(P)</vt:lpstr>
      <vt:lpstr>華康超圓體</vt:lpstr>
      <vt:lpstr>華康超圓體(P)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美味的小吃 Delicious snack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2025-04-10T06:26:39Z</dcterms:created>
  <dcterms:modified xsi:type="dcterms:W3CDTF">2025-06-19T06:36:37Z</dcterms:modified>
</cp:coreProperties>
</file>