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6B8D07E-CB02-4E3E-B227-3FE16115C227}">
          <p14:sldIdLst>
            <p14:sldId id="256"/>
            <p14:sldId id="257"/>
            <p14:sldId id="258"/>
            <p14:sldId id="260"/>
            <p14:sldId id="261"/>
            <p14:sldId id="262"/>
          </p14:sldIdLst>
        </p14:section>
        <p14:section name="未命名的章節" id="{CD818BD4-4EA1-4C0E-B070-1D1454C1565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767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63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949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3408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5440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50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2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940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81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020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81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646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11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25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B0EAAC0-E1AA-41C1-813E-504E772CD454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19421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58150A-4651-465A-BCF6-74890B82D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216" y="-430417"/>
            <a:ext cx="9144000" cy="2387600"/>
          </a:xfrm>
        </p:spPr>
        <p:txBody>
          <a:bodyPr/>
          <a:lstStyle/>
          <a:p>
            <a:r>
              <a:rPr lang="zh-TW" altLang="en-US" dirty="0"/>
              <a:t>自然災害 冰雹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C0DB94A-17F7-4BA7-AA49-65092E9F5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6154" y="5444454"/>
            <a:ext cx="2108434" cy="968397"/>
          </a:xfrm>
        </p:spPr>
        <p:txBody>
          <a:bodyPr/>
          <a:lstStyle/>
          <a:p>
            <a:r>
              <a:rPr lang="zh-TW" altLang="en-US" dirty="0"/>
              <a:t>報告陳苡雯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9EE610A-FB82-42EF-8D04-10D0C52C4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11" y="4900817"/>
            <a:ext cx="3453293" cy="175807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FA7C6FE-AC1D-4EB0-AC51-99F0010F46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350" y="55763"/>
            <a:ext cx="2710343" cy="239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28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38D78D-96C6-41A9-B3A4-E3688707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198" y="331569"/>
            <a:ext cx="10515600" cy="1325563"/>
          </a:xfrm>
        </p:spPr>
        <p:txBody>
          <a:bodyPr/>
          <a:lstStyle/>
          <a:p>
            <a:r>
              <a:rPr lang="zh-TW" altLang="en-US" dirty="0"/>
              <a:t>為什麼成因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2B58A58-9243-452C-A522-DB283CA57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74" y="1470417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冰雹是</a:t>
            </a:r>
            <a:r>
              <a:rPr lang="zh-TW" altLang="en-US" sz="3200" dirty="0">
                <a:solidFill>
                  <a:srgbClr val="FF0000"/>
                </a:solidFill>
              </a:rPr>
              <a:t>空氣中的微小水滴被強大上升氣流形成的雷暴帶到高空後形成</a:t>
            </a:r>
            <a:r>
              <a:rPr lang="zh-TW" altLang="en-US" sz="3200" dirty="0"/>
              <a:t>。 水滴被上升氣流帶到高空後遇冷會凝結成冰雹粒子。 冰雹粒子穿過冷濕的大氣時，會將空氣中的水分吸附在冰滴的外部，最後形成層狀的洋葱型冰雹。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DDB73B9-5534-4807-84BF-135D9227B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704" y="0"/>
            <a:ext cx="4103870" cy="265044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7F44FC35-4D92-4B9C-9C30-847E21333B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80" y="4949546"/>
            <a:ext cx="2721529" cy="190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06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E351D8-1E43-47A7-A3B5-FD84463D2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冰雹的影響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46B0E7-C1A4-4E86-9DA2-2D4BE989A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zh-TW" altLang="en-US" sz="34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危害 冰雹是一種農業氣象災害，</a:t>
            </a:r>
            <a:r>
              <a:rPr lang="zh-TW" altLang="en-US" sz="3400" b="0" i="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對農作物枝葉、莖幹和果實產生損傷，造成作物減產或欠收。</a:t>
            </a:r>
            <a:r>
              <a:rPr lang="zh-TW" altLang="en-US" sz="34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 除此之外，冰雹出現時常伴有強風及劇烈的降溫，還產生雷電現象，從而帶來各種危害，例如建築物的破壞和人員的傷亡。</a:t>
            </a:r>
            <a:endParaRPr lang="zh-TW" altLang="en-US" sz="34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CA44F1B-AA04-48AE-8F2E-831F6A95C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348" y="447188"/>
            <a:ext cx="3183229" cy="211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57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8BDA6A-0313-4A6A-BF8B-3E28FA08B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預防與保護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6DD918-4415-43F2-B2C2-60FE72B01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0" i="0" dirty="0">
                <a:solidFill>
                  <a:schemeClr val="tx1">
                    <a:lumMod val="95000"/>
                  </a:schemeClr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預報冰雹，大都是利用地面的氣象資料和探空資料，參照當天的天氣形勢，尋找可靠的預報指標。我國勞動人民在長期與大自然鬥爭中根據對雲中聲、光、電現象的仔細觀察，在認識冰雹的活動規律方面積累了豐富的經驗。</a:t>
            </a:r>
            <a:endParaRPr lang="zh-TW" altLang="en-US" sz="32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308A050E-6B19-476A-B0F1-042A6F4CE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747" y="222054"/>
            <a:ext cx="2710343" cy="239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1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60F967-E6AB-4751-AA03-9671B1B85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問題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3AE490-B8C7-4C7B-9075-37F6C4BDC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057" y="1825625"/>
            <a:ext cx="10515600" cy="4351338"/>
          </a:xfrm>
        </p:spPr>
        <p:txBody>
          <a:bodyPr/>
          <a:lstStyle/>
          <a:p>
            <a:r>
              <a:rPr lang="en-US" altLang="zh-TW" dirty="0"/>
              <a:t>1</a:t>
            </a:r>
            <a:r>
              <a:rPr lang="zh-TW" altLang="en-US" sz="3200" dirty="0"/>
              <a:t>冰雹的影響</a:t>
            </a:r>
            <a:r>
              <a:rPr lang="en-US" altLang="zh-TW" sz="3200" dirty="0"/>
              <a:t>?</a:t>
            </a:r>
          </a:p>
          <a:p>
            <a:endParaRPr lang="en-US" altLang="zh-TW" dirty="0"/>
          </a:p>
          <a:p>
            <a:r>
              <a:rPr lang="en-US" altLang="zh-TW" sz="3200" dirty="0"/>
              <a:t>2</a:t>
            </a:r>
            <a:r>
              <a:rPr lang="zh-TW" altLang="en-US" sz="3200" dirty="0"/>
              <a:t>冰雹的預防</a:t>
            </a:r>
            <a:r>
              <a:rPr lang="en-US" altLang="zh-TW" sz="3200" dirty="0"/>
              <a:t>?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0705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5D4221-FAEB-41C0-BACC-165E4C235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問題答案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2B54D9-DA58-4284-AC2F-9DD82B76B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56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１</a:t>
            </a:r>
            <a:r>
              <a:rPr lang="zh-TW" altLang="en-US" sz="2800" b="0" i="0" dirty="0">
                <a:solidFill>
                  <a:schemeClr val="tx1">
                    <a:lumMod val="95000"/>
                  </a:schemeClr>
                </a:solidFill>
                <a:effectLst/>
                <a:latin typeface="Google Sans"/>
              </a:rPr>
              <a:t>建築物的破壞和人員的傷亡。</a:t>
            </a:r>
            <a:endParaRPr lang="en-US" altLang="zh-TW" sz="2800" b="0" i="0" dirty="0">
              <a:solidFill>
                <a:schemeClr val="tx1">
                  <a:lumMod val="95000"/>
                </a:schemeClr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en-US" altLang="zh-TW" dirty="0">
              <a:solidFill>
                <a:srgbClr val="202124"/>
              </a:solidFill>
              <a:latin typeface="Google Sans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tx1">
                    <a:lumMod val="95000"/>
                  </a:schemeClr>
                </a:solidFill>
                <a:latin typeface="Google Sans"/>
              </a:rPr>
              <a:t>２</a:t>
            </a:r>
            <a:r>
              <a:rPr lang="zh-TW" altLang="en-US" sz="2800" b="0" i="0" dirty="0">
                <a:solidFill>
                  <a:schemeClr val="tx1">
                    <a:lumMod val="95000"/>
                  </a:schemeClr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認識冰雹的活動規律方面積累了豐富的經驗。</a:t>
            </a:r>
            <a:endParaRPr lang="zh-TW" altLang="en-US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560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至理名言">
  <a:themeElements>
    <a:clrScheme name="至理名言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至理名言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至理名言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TM03457503[[fn=至理名言]]</Template>
  <TotalTime>115</TotalTime>
  <Words>235</Words>
  <Application>Microsoft Office PowerPoint</Application>
  <PresentationFormat>寬螢幕</PresentationFormat>
  <Paragraphs>16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Google Sans</vt:lpstr>
      <vt:lpstr>SimSun</vt:lpstr>
      <vt:lpstr>Arial</vt:lpstr>
      <vt:lpstr>Century Gothic</vt:lpstr>
      <vt:lpstr>Wingdings 2</vt:lpstr>
      <vt:lpstr>至理名言</vt:lpstr>
      <vt:lpstr>自然災害 冰雹</vt:lpstr>
      <vt:lpstr>為什麼成因</vt:lpstr>
      <vt:lpstr>冰雹的影響</vt:lpstr>
      <vt:lpstr>預防與保護</vt:lpstr>
      <vt:lpstr>問題</vt:lpstr>
      <vt:lpstr>問題答案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自然災害 冰雹</dc:title>
  <dc:creator>user</dc:creator>
  <cp:lastModifiedBy>user</cp:lastModifiedBy>
  <cp:revision>15</cp:revision>
  <dcterms:created xsi:type="dcterms:W3CDTF">2023-02-22T01:58:00Z</dcterms:created>
  <dcterms:modified xsi:type="dcterms:W3CDTF">2023-03-09T04:04:24Z</dcterms:modified>
</cp:coreProperties>
</file>