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photoAlbum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CA35-1B8F-422C-9CC3-310EE3D40B07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E0A-5112-4ECD-B9E1-809B9139B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1422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CA35-1B8F-422C-9CC3-310EE3D40B07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E0A-5112-4ECD-B9E1-809B9139B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80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CA35-1B8F-422C-9CC3-310EE3D40B07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E0A-5112-4ECD-B9E1-809B9139B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826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CA35-1B8F-422C-9CC3-310EE3D40B07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E0A-5112-4ECD-B9E1-809B9139B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079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CA35-1B8F-422C-9CC3-310EE3D40B07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E0A-5112-4ECD-B9E1-809B9139B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421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CA35-1B8F-422C-9CC3-310EE3D40B07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E0A-5112-4ECD-B9E1-809B9139B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365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CA35-1B8F-422C-9CC3-310EE3D40B07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E0A-5112-4ECD-B9E1-809B9139B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55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CA35-1B8F-422C-9CC3-310EE3D40B07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E0A-5112-4ECD-B9E1-809B9139B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73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CA35-1B8F-422C-9CC3-310EE3D40B07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E0A-5112-4ECD-B9E1-809B9139B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168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CA35-1B8F-422C-9CC3-310EE3D40B07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E0A-5112-4ECD-B9E1-809B9139B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46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CA35-1B8F-422C-9CC3-310EE3D40B07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E0A-5112-4ECD-B9E1-809B9139B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198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FCA35-1B8F-422C-9CC3-310EE3D40B07}" type="datetimeFigureOut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1DE0A-5112-4ECD-B9E1-809B9139BC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0343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投影片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354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投影片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2734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投影片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489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投影片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7414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投影片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915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投影片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6711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投影片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0760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投影片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9795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投影片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4205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投影片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3646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投影片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839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寬螢幕</PresentationFormat>
  <Paragraphs>0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st604</dc:creator>
  <cp:lastModifiedBy>st604</cp:lastModifiedBy>
  <cp:revision>1</cp:revision>
  <dcterms:created xsi:type="dcterms:W3CDTF">2017-12-20T02:11:19Z</dcterms:created>
  <dcterms:modified xsi:type="dcterms:W3CDTF">2017-12-20T02:14:49Z</dcterms:modified>
</cp:coreProperties>
</file>