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photoAlbum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422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80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269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0799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211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658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554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735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682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66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1985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FCA35-1B8F-422C-9CC3-310EE3D40B07}" type="datetimeFigureOut">
              <a:rPr lang="zh-TW" altLang="en-US" smtClean="0"/>
              <a:t>2017/12/20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1DE0A-5112-4ECD-B9E1-809B9139BC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3439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投影片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2354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投影片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2734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投影片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4890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投影片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7414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投影片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9150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投影片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671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投影片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0760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投影片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9795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投影片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4205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投影片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3646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投影片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839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寬螢幕</PresentationFormat>
  <Paragraphs>0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st604</dc:creator>
  <cp:lastModifiedBy>st604</cp:lastModifiedBy>
  <cp:revision>1</cp:revision>
  <dcterms:created xsi:type="dcterms:W3CDTF">2017-12-20T02:11:19Z</dcterms:created>
  <dcterms:modified xsi:type="dcterms:W3CDTF">2017-12-20T02:14:49Z</dcterms:modified>
</cp:coreProperties>
</file>