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15802A-4F04-49B0-BCDF-801EAFE46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EADB744-90F9-4479-938B-928570F6E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D2D968-D6AB-42D4-BE41-F481DF6F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BF37-7D06-48E2-8553-34B33AF60B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F026DA-A3CD-4F69-9473-9E3EDD52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34B511-B778-4DFA-9CCF-37769E65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E1C9-0F65-4E9E-BFF7-8BCE06F943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08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619D8D-BFE5-4A2E-9BA5-919F83D4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106C467-EEAE-4C65-B71E-A1B5F0A30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36247B-9014-4511-89AF-B383AB02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BF37-7D06-48E2-8553-34B33AF60B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ED0822F-9311-4077-A28A-E44B4F074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78ABB8-3EED-4978-A10A-28495A3F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E1C9-0F65-4E9E-BFF7-8BCE06F943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45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26B3589-5171-4E46-8940-834DD088A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A5F778C-A14A-43CA-AF3D-6D65B1E2A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FFBB3C-382E-4863-99D8-8D606764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BF37-7D06-48E2-8553-34B33AF60B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48B270-353C-4ED0-88EF-14D3E41C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4DB598-CB93-47BA-94D0-8C1DCB16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E1C9-0F65-4E9E-BFF7-8BCE06F943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40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73B976-8C92-4002-BBC6-17B9B194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887714-75C2-41F9-AA74-92AB6FE5D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886CFE-5B43-4651-B88A-B35CCB609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BF37-7D06-48E2-8553-34B33AF60B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E7A8F53-2E21-4BF6-AB8C-6D2D6A722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6112F3-9CAF-481A-BAC2-59C6D945B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E1C9-0F65-4E9E-BFF7-8BCE06F943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19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912577-E0A9-45E3-B320-1F11FFF7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8821CC7-12FE-4B03-A3D6-C2CF5E535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C8056E0-91F4-4315-B883-8AD50264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BF37-7D06-48E2-8553-34B33AF60B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936F99-B74B-42B3-9C0E-F4DF4CAC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AEE951-53BC-4E3A-9A37-AD822DD8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E1C9-0F65-4E9E-BFF7-8BCE06F943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17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802345-3A09-4C16-A107-7942E7D5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E83231-B52B-4A0F-BF8E-71E61162F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A2127A6-6423-46B6-A667-9F9412399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5BF9320-ABED-4E1B-8E1B-F9363668B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BF37-7D06-48E2-8553-34B33AF60B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4ED9FA9-FF08-40A5-AAA8-0C35CAB4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B00394A-6948-4AB3-B7BC-98A50861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E1C9-0F65-4E9E-BFF7-8BCE06F943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02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0B5F3D-0FDF-4046-8CCE-240255346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B20CE0E-90D3-45FC-A3BB-7FC5A478B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BA91926-E20F-459E-8CC4-51AF0593C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D01EE39-088A-4962-9BED-2D23FD291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A02F4D0-9539-4838-B7E8-976EC3CEE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FB15B4E-DAF4-4765-AE06-3AAA6339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BF37-7D06-48E2-8553-34B33AF60B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7E34FC9-EE02-42A2-BB74-A831CAFDD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2A8DED0-B8E7-4E51-ABCE-156DD248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E1C9-0F65-4E9E-BFF7-8BCE06F943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23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A947D0-9E1D-4BD2-9B7C-B8C574212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2F9B7C4-1B90-4AE2-A3A9-B047EF492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BF37-7D06-48E2-8553-34B33AF60B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2E428E3-A90E-4B86-80A8-F9467ED8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C9E0B3E-E667-4854-9F39-7EED16D0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E1C9-0F65-4E9E-BFF7-8BCE06F943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920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E2AB50B-6FC0-42D6-8439-18E9661CA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BF37-7D06-48E2-8553-34B33AF60B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2118E3C-BCF2-4B3A-BD4B-4D68CA18D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246D5D7-C3C3-4382-B8A9-3FC9488E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E1C9-0F65-4E9E-BFF7-8BCE06F943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492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FEDA38-A7A9-4225-9C19-D8E5180B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B5088-3D4C-47BC-9319-B4CCA3846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A293844-49C0-4EA2-A39F-CE8CEF4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F3FAA55-37CF-4830-B40D-D84EB030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BF37-7D06-48E2-8553-34B33AF60B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7097896-589F-4A72-A5DB-9218DC3D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341D669-A976-4B64-B829-545E271C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E1C9-0F65-4E9E-BFF7-8BCE06F943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803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1E59A4-C4EC-4432-B586-3AC1152D6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4960033-0A58-4BBB-9040-126413B80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4D55891-4E69-494D-9F8B-A12E34319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AF6CD74-87BB-4224-8FAC-8B669860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BF37-7D06-48E2-8553-34B33AF60B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63A4A41-AD2F-4D62-9D31-1BF95566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D9C10B2-E09F-4938-B777-768CD420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E1C9-0F65-4E9E-BFF7-8BCE06F943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547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22F8EA6-0F70-4F68-901B-4916106C9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00FE4E9-5F60-43B1-8CD2-64A3D2154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C1DDC8-2162-4269-ABE3-A732AFCDA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4BF37-7D06-48E2-8553-34B33AF60B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0B17159-D3F8-4668-89EA-D84BAB4F4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171658-3720-4AB8-8112-3E9D2E1EB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CE1C9-0F65-4E9E-BFF7-8BCE06F943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0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AA2117D-E35B-4A9B-A94F-3789A17F248A}"/>
              </a:ext>
            </a:extLst>
          </p:cNvPr>
          <p:cNvSpPr/>
          <p:nvPr/>
        </p:nvSpPr>
        <p:spPr>
          <a:xfrm>
            <a:off x="2733540" y="719667"/>
            <a:ext cx="6724919" cy="3263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66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66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6000" b="0" cap="none" spc="0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rgbClr val="FF66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3361644-E91C-4308-B815-CED908E75F33}"/>
              </a:ext>
            </a:extLst>
          </p:cNvPr>
          <p:cNvSpPr txBox="1"/>
          <p:nvPr/>
        </p:nvSpPr>
        <p:spPr>
          <a:xfrm>
            <a:off x="4495800" y="1728057"/>
            <a:ext cx="268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70C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淡水八里一日遊 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9AE5C64-D7B6-44C2-ADA0-8B57E34DA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33" y="2753359"/>
            <a:ext cx="3047999" cy="20955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F805068-6C3E-47FD-9D53-FF9340B72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6" y="2124173"/>
            <a:ext cx="6112934" cy="401416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EB0E8C8-34D0-4299-9BAB-72D47605DF21}"/>
              </a:ext>
            </a:extLst>
          </p:cNvPr>
          <p:cNvSpPr txBox="1"/>
          <p:nvPr/>
        </p:nvSpPr>
        <p:spPr>
          <a:xfrm>
            <a:off x="9753600" y="4614333"/>
            <a:ext cx="1998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華康超特楷體(P)" panose="03000E00000000000000" pitchFamily="66" charset="-120"/>
                <a:ea typeface="華康超特楷體(P)" panose="03000E00000000000000" pitchFamily="66" charset="-120"/>
              </a:rPr>
              <a:t>班級：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華康超特楷體(P)" panose="03000E00000000000000" pitchFamily="66" charset="-120"/>
                <a:ea typeface="華康超特楷體(P)" panose="03000E00000000000000" pitchFamily="66" charset="-120"/>
              </a:rPr>
              <a:t>401</a:t>
            </a:r>
          </a:p>
          <a:p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華康超特楷體(P)" panose="03000E00000000000000" pitchFamily="66" charset="-120"/>
                <a:ea typeface="華康超特楷體(P)" panose="03000E00000000000000" pitchFamily="66" charset="-120"/>
              </a:rPr>
              <a:t>座號：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華康超特楷體(P)" panose="03000E00000000000000" pitchFamily="66" charset="-120"/>
                <a:ea typeface="華康超特楷體(P)" panose="03000E00000000000000" pitchFamily="66" charset="-120"/>
              </a:rPr>
              <a:t>27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  <a:latin typeface="華康超特楷體(P)" panose="03000E00000000000000" pitchFamily="66" charset="-120"/>
              <a:ea typeface="華康超特楷體(P)" panose="03000E00000000000000" pitchFamily="66" charset="-120"/>
            </a:endParaRPr>
          </a:p>
        </p:txBody>
      </p:sp>
      <p:pic>
        <p:nvPicPr>
          <p:cNvPr id="6" name="03-music">
            <a:hlinkClick r:id="" action="ppaction://media"/>
            <a:extLst>
              <a:ext uri="{FF2B5EF4-FFF2-40B4-BE49-F238E27FC236}">
                <a16:creationId xmlns:a16="http://schemas.microsoft.com/office/drawing/2014/main" id="{97A9B5F0-3E7E-4522-9CA5-E4A778385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30467" y="38264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45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894943E-EB51-4C1F-98A6-2EADA8E4DFD6}"/>
              </a:ext>
            </a:extLst>
          </p:cNvPr>
          <p:cNvSpPr txBox="1"/>
          <p:nvPr/>
        </p:nvSpPr>
        <p:spPr>
          <a:xfrm>
            <a:off x="3217333" y="956734"/>
            <a:ext cx="8212667" cy="999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245E079-B9B3-4FFF-8C5B-F51887C0AFBC}"/>
              </a:ext>
            </a:extLst>
          </p:cNvPr>
          <p:cNvSpPr txBox="1"/>
          <p:nvPr/>
        </p:nvSpPr>
        <p:spPr>
          <a:xfrm>
            <a:off x="3217333" y="889000"/>
            <a:ext cx="7408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這裡超好玩</a:t>
            </a:r>
            <a:r>
              <a:rPr lang="zh-TW" altLang="en-US" sz="4400" dirty="0"/>
              <a:t> </a:t>
            </a:r>
            <a:r>
              <a:rPr lang="en-US" altLang="zh-TW" sz="4400" dirty="0">
                <a:solidFill>
                  <a:srgbClr val="FF6699"/>
                </a:solidFill>
              </a:rPr>
              <a:t>So much fun here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4A55C7B-50C8-41D4-8D6F-591D3FEE2F82}"/>
              </a:ext>
            </a:extLst>
          </p:cNvPr>
          <p:cNvGrpSpPr/>
          <p:nvPr/>
        </p:nvGrpSpPr>
        <p:grpSpPr>
          <a:xfrm rot="20974404">
            <a:off x="1318199" y="2690923"/>
            <a:ext cx="4255469" cy="2883557"/>
            <a:chOff x="1411332" y="2715355"/>
            <a:chExt cx="4255469" cy="2883557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894F1A35-49D8-46F9-A383-DCDE5FD68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267" y="3051930"/>
              <a:ext cx="1913466" cy="1712493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F12A3340-3C4C-4C05-AF50-25F03CC96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332" y="2715355"/>
              <a:ext cx="4255469" cy="2883557"/>
            </a:xfrm>
            <a:prstGeom prst="rect">
              <a:avLst/>
            </a:prstGeom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46860E3E-323E-4AF9-B39E-3E2615AA6084}"/>
                </a:ext>
              </a:extLst>
            </p:cNvPr>
            <p:cNvSpPr txBox="1"/>
            <p:nvPr/>
          </p:nvSpPr>
          <p:spPr>
            <a:xfrm>
              <a:off x="3179233" y="5100998"/>
              <a:ext cx="1769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/>
                <a:t>搭渡輪</a:t>
              </a: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04CBCFD8-74A4-456E-84D3-12AFE8E92B27}"/>
              </a:ext>
            </a:extLst>
          </p:cNvPr>
          <p:cNvGrpSpPr/>
          <p:nvPr/>
        </p:nvGrpSpPr>
        <p:grpSpPr>
          <a:xfrm rot="677952">
            <a:off x="7075394" y="2715355"/>
            <a:ext cx="4261473" cy="3279932"/>
            <a:chOff x="6519195" y="2621334"/>
            <a:chExt cx="4261473" cy="3279932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B2AAF3FE-1E43-4B14-ABE3-F56B3FDBA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399" y="3128433"/>
              <a:ext cx="2506133" cy="20574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53453567-14B0-40B3-B4A4-39B909EB2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9195" y="2621334"/>
              <a:ext cx="4261473" cy="3279932"/>
            </a:xfrm>
            <a:prstGeom prst="rect">
              <a:avLst/>
            </a:prstGeom>
          </p:spPr>
        </p:pic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E9F17F1B-FBE6-48F5-9B4A-541C35D7ED30}"/>
                </a:ext>
              </a:extLst>
            </p:cNvPr>
            <p:cNvSpPr txBox="1"/>
            <p:nvPr/>
          </p:nvSpPr>
          <p:spPr>
            <a:xfrm>
              <a:off x="7434702" y="5081884"/>
              <a:ext cx="2175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/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598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BED561F-E6BF-4F83-91EF-1D21CDE1F745}"/>
              </a:ext>
            </a:extLst>
          </p:cNvPr>
          <p:cNvSpPr/>
          <p:nvPr/>
        </p:nvSpPr>
        <p:spPr>
          <a:xfrm>
            <a:off x="2695395" y="687401"/>
            <a:ext cx="780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0070C0"/>
                </a:solidFill>
                <a:latin typeface="華康布丁體W7" panose="040B0709000000000000" pitchFamily="81" charset="-120"/>
                <a:ea typeface="華康布丁體W7" panose="040B0709000000000000" pitchFamily="81" charset="-120"/>
              </a:rPr>
              <a:t>美味的小吃 </a:t>
            </a:r>
            <a:r>
              <a:rPr lang="en-US" altLang="zh-TW" sz="4400" dirty="0">
                <a:solidFill>
                  <a:srgbClr val="FF6699"/>
                </a:solidFill>
                <a:latin typeface="華康布丁體W7" panose="040B0709000000000000" pitchFamily="81" charset="-120"/>
                <a:ea typeface="華康布丁體W7" panose="040B0709000000000000" pitchFamily="81" charset="-120"/>
              </a:rPr>
              <a:t>Delicious snacks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9684E60-FD13-4773-9D84-BD6C8B94B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33" y="2528887"/>
            <a:ext cx="2590800" cy="195262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D24C657-D7F8-4459-9297-6F6A0DE0A69E}"/>
              </a:ext>
            </a:extLst>
          </p:cNvPr>
          <p:cNvSpPr txBox="1"/>
          <p:nvPr/>
        </p:nvSpPr>
        <p:spPr>
          <a:xfrm>
            <a:off x="2142066" y="5088467"/>
            <a:ext cx="174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龍門石碑" panose="03000909000000000000" pitchFamily="65" charset="-120"/>
                <a:ea typeface="華康龍門石碑" panose="03000909000000000000" pitchFamily="65" charset="-120"/>
              </a:rPr>
              <a:t>阿婆鐵蛋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D3CB19D-872A-4BA4-9F9B-804499018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67" y="2528887"/>
            <a:ext cx="2590800" cy="19526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2DF44DF-E975-43F2-8207-38753415F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2528887"/>
            <a:ext cx="2647950" cy="195262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DF084E96-4985-41F8-B371-28593DA8A7DD}"/>
              </a:ext>
            </a:extLst>
          </p:cNvPr>
          <p:cNvSpPr txBox="1"/>
          <p:nvPr/>
        </p:nvSpPr>
        <p:spPr>
          <a:xfrm>
            <a:off x="8940801" y="5088467"/>
            <a:ext cx="174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龍門石碑" panose="03000909000000000000" pitchFamily="65" charset="-120"/>
                <a:ea typeface="華康龍門石碑" panose="03000909000000000000" pitchFamily="65" charset="-120"/>
              </a:rPr>
              <a:t>魚丸湯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0E84FA9-14EF-42F3-B3F5-5668561E86F6}"/>
              </a:ext>
            </a:extLst>
          </p:cNvPr>
          <p:cNvSpPr txBox="1"/>
          <p:nvPr/>
        </p:nvSpPr>
        <p:spPr>
          <a:xfrm>
            <a:off x="5266267" y="5317067"/>
            <a:ext cx="187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龍門石碑" panose="03000909000000000000" pitchFamily="65" charset="-120"/>
                <a:ea typeface="華康龍門石碑" panose="03000909000000000000" pitchFamily="65" charset="-120"/>
              </a:rPr>
              <a:t>炸蝦捲</a:t>
            </a:r>
          </a:p>
        </p:txBody>
      </p:sp>
    </p:spTree>
    <p:extLst>
      <p:ext uri="{BB962C8B-B14F-4D97-AF65-F5344CB8AC3E}">
        <p14:creationId xmlns:p14="http://schemas.microsoft.com/office/powerpoint/2010/main" val="3338674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4" baseType="lpstr">
      <vt:lpstr>華康布丁體W7</vt:lpstr>
      <vt:lpstr>華康海報體W9</vt:lpstr>
      <vt:lpstr>華康超明體</vt:lpstr>
      <vt:lpstr>華康超特楷體(P)</vt:lpstr>
      <vt:lpstr>華康龍門石碑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14</cp:revision>
  <dcterms:created xsi:type="dcterms:W3CDTF">2025-04-01T01:41:38Z</dcterms:created>
  <dcterms:modified xsi:type="dcterms:W3CDTF">2025-06-10T02:10:49Z</dcterms:modified>
</cp:coreProperties>
</file>