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6600"/>
    <a:srgbClr val="CC00CC"/>
    <a:srgbClr val="99FFCC"/>
    <a:srgbClr val="FFFF99"/>
    <a:srgbClr val="FF9966"/>
    <a:srgbClr val="99FF99"/>
    <a:srgbClr val="66CCFF"/>
    <a:srgbClr val="CC99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BAB4D6D-20DA-4BA8-9EC9-ADB7F569CE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6A9B8E8-7AC9-404E-88DC-446F0B488A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4937130-CEE3-4FB3-B538-836B91A9D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CAE2-DB0F-47E3-AFC4-591DD36D4200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44AC1BB-BB2B-4A65-9CC2-A662BB059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2CDE1EB-DCA8-43E2-8215-BEAD7ABE8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92FA-0982-4976-B4E5-F22CD9598B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4462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DB76082-A3F3-425A-9B1B-52D70DF0D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D8F0788-96CE-4407-93F5-1DD42B92AB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7366A47-2339-4028-89FA-97481C803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CAE2-DB0F-47E3-AFC4-591DD36D4200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BF5552D-F177-44B2-A019-101660E05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DA602C2-1F08-4B3B-B075-8624CAC69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92FA-0982-4976-B4E5-F22CD9598B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0696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7A4DE784-36F0-4455-A1EE-7BEC327EF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28D6BC1-7884-49C9-AED4-79906CD147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3FDD110-5BEB-4CFA-97E4-F6DECB367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CAE2-DB0F-47E3-AFC4-591DD36D4200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2A44788-6586-42C6-9A25-DF97A14A6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9746FD8-66AD-4414-8087-4B032AD3B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92FA-0982-4976-B4E5-F22CD9598B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5245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051079C-EC6F-4EB6-B6D9-0EE4D58D2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D3F59CE-87B4-4805-B577-2C8492881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EDEDF8D-B9FE-4A11-B7B4-AD6FF6455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CAE2-DB0F-47E3-AFC4-591DD36D4200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7172ECE-2142-4279-82F9-6C736B3C2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A087320-2383-4C6E-861B-81D44CAF3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92FA-0982-4976-B4E5-F22CD9598B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8780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4632CD-C060-43AC-8328-D7B266F88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F90DE23-9F0A-4F69-8348-81BEF362A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BE386BB-081B-4C9E-AD88-3D161FEC2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CAE2-DB0F-47E3-AFC4-591DD36D4200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2048A3D-EC0F-4A8F-BCBD-5ACFBFC61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3578DFE-365B-44EF-9AB7-DB6522B7A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92FA-0982-4976-B4E5-F22CD9598B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7128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FE4025-D878-4E80-99A1-FC1C4587A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526851C-EBE8-4E88-9D9A-32274055C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B6C64A8-0B39-4C61-A1DA-F4E1950155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E53D17E-09FF-40A0-91CB-48885FDCF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CAE2-DB0F-47E3-AFC4-591DD36D4200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095839F-9C11-447E-9043-1EA5008CC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ADCBE0E-E64A-4E28-B738-9C0576350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92FA-0982-4976-B4E5-F22CD9598B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5325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BF32F3-9571-442D-8B65-C32EDFB25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D67C869-F7FA-4BC5-8D77-5745B39A7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910259E-78F2-4E9F-8896-4346301F3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5A9E2F38-121B-4088-AAA9-13220AF1DF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B529A570-9C83-4D86-BB5E-1A57565B4A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E62AB453-DB7D-4D73-93C1-E43D39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CAE2-DB0F-47E3-AFC4-591DD36D4200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162EF5C0-2CAF-4762-A7C2-F46DF38A7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EAD30596-3336-43D3-9180-E69872BEC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92FA-0982-4976-B4E5-F22CD9598B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8736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02D8EEE-7DC9-4DED-BBC1-C2958D7DD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E60300B-053A-49D0-9444-3340CD9AB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CAE2-DB0F-47E3-AFC4-591DD36D4200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C3515F5-307E-40D2-9904-0B1750DF8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81E3BA9-8A09-4C11-96D9-292F21851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92FA-0982-4976-B4E5-F22CD9598B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4539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73840A6-537B-4B67-8F18-D2040D88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CAE2-DB0F-47E3-AFC4-591DD36D4200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D94C608-CFD8-4DCA-BC51-F1A393429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B7C25E0-D4D8-4341-B238-C803257CC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92FA-0982-4976-B4E5-F22CD9598B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2230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D9B4FF4-8CB3-42A4-A736-D5762D3A7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B808438-3849-485E-9BB1-4DD35CB8C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BBBD5C9-8635-4BD3-9C46-204F3CEECB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F9F18BF-FF5C-4743-BB08-5F392FB92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CAE2-DB0F-47E3-AFC4-591DD36D4200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E90BA97-F63C-49E8-944D-B746E9D02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2D8ADEE-3525-4E79-85E5-2431FE3CE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92FA-0982-4976-B4E5-F22CD9598B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8498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8DBDA9-6B15-4BA1-A7B3-5940F7434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5EB8DD0A-A138-42B6-B8B2-DEAC280BED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0510BFA-3912-4050-9AEB-776F656581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CCE36BF-8B9C-4D99-A22D-DDDD0665A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CAE2-DB0F-47E3-AFC4-591DD36D4200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98D96DC-F271-4CDE-8604-33CFD64DC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9695D70-C652-4DE5-A3DD-C785C8D7F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92FA-0982-4976-B4E5-F22CD9598B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3423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C0CC6D9E-2164-43C0-8871-487559F7D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862AB22-BCB7-453E-9B40-B629FB536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43C33F4-1B90-4D92-BA1F-F8C63AFFE5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4CAE2-DB0F-47E3-AFC4-591DD36D4200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A38E8D6-39A4-49D3-90C9-04B40888FC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4DB6C82-10DD-40D3-88BD-24183E144B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A92FA-0982-4976-B4E5-F22CD9598B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680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7A28AD3C-4B23-4A34-92E5-0FEC5A37E084}"/>
              </a:ext>
            </a:extLst>
          </p:cNvPr>
          <p:cNvSpPr/>
          <p:nvPr/>
        </p:nvSpPr>
        <p:spPr>
          <a:xfrm>
            <a:off x="2771741" y="1100667"/>
            <a:ext cx="6648518" cy="4648200"/>
          </a:xfrm>
          <a:prstGeom prst="rect">
            <a:avLst/>
          </a:prstGeom>
        </p:spPr>
        <p:txBody>
          <a:bodyPr wrap="square">
            <a:prstTxWarp prst="textArchUp">
              <a:avLst>
                <a:gd name="adj" fmla="val 12227269"/>
              </a:avLst>
            </a:prstTxWarp>
            <a:spAutoFit/>
          </a:bodyPr>
          <a:lstStyle/>
          <a:p>
            <a:r>
              <a:rPr lang="zh-TW" altLang="en-US" sz="6000" dirty="0">
                <a:ln w="19050">
                  <a:solidFill>
                    <a:schemeClr val="bg1"/>
                  </a:solidFill>
                </a:ln>
                <a:solidFill>
                  <a:srgbClr val="FF9966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校外教學 </a:t>
            </a:r>
            <a:r>
              <a:rPr lang="en-US" altLang="zh-TW" sz="6000" dirty="0">
                <a:ln w="19050">
                  <a:solidFill>
                    <a:schemeClr val="bg1"/>
                  </a:solidFill>
                </a:ln>
                <a:solidFill>
                  <a:srgbClr val="FF9966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Happy Go</a:t>
            </a:r>
            <a:endParaRPr lang="zh-TW" altLang="en-US" sz="6000" dirty="0">
              <a:ln w="19050">
                <a:solidFill>
                  <a:schemeClr val="bg1"/>
                </a:solidFill>
              </a:ln>
              <a:solidFill>
                <a:srgbClr val="FF9966"/>
              </a:solidFill>
              <a:latin typeface="華康海報體W9" panose="040B0909000000000000" pitchFamily="81" charset="-120"/>
              <a:ea typeface="華康海報體W9" panose="040B0909000000000000" pitchFamily="81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CC58217-5ACF-4912-B0F3-442F7DD0B4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866" y="3352800"/>
            <a:ext cx="2844801" cy="2252133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63EBE91B-0257-4E97-AFDB-407B4FE5DB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614" y="2650067"/>
            <a:ext cx="5640519" cy="4064001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00C40DC4-0945-4AB7-9B5F-3047AB1969B5}"/>
              </a:ext>
            </a:extLst>
          </p:cNvPr>
          <p:cNvSpPr txBox="1"/>
          <p:nvPr/>
        </p:nvSpPr>
        <p:spPr>
          <a:xfrm>
            <a:off x="4986866" y="2202933"/>
            <a:ext cx="2480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華康海報體W9" panose="040B0909000000000000" pitchFamily="81" charset="-120"/>
                <a:ea typeface="華康海報體W9" panose="040B0909000000000000" pitchFamily="81" charset="-120"/>
              </a:rPr>
              <a:t>淡水八里一日遊</a:t>
            </a:r>
            <a:endParaRPr lang="en-US" altLang="zh-TW" sz="2400" dirty="0">
              <a:latin typeface="華康海報體W9" panose="040B0909000000000000" pitchFamily="81" charset="-120"/>
              <a:ea typeface="華康海報體W9" panose="040B0909000000000000" pitchFamily="81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80C518E0-70B3-4B25-B00B-E6F7CB180896}"/>
              </a:ext>
            </a:extLst>
          </p:cNvPr>
          <p:cNvSpPr txBox="1"/>
          <p:nvPr/>
        </p:nvSpPr>
        <p:spPr>
          <a:xfrm>
            <a:off x="9917277" y="4773936"/>
            <a:ext cx="2040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C0000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班級：</a:t>
            </a:r>
            <a:r>
              <a:rPr lang="en-US" altLang="zh-TW" sz="2400" dirty="0">
                <a:solidFill>
                  <a:srgbClr val="C0000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402</a:t>
            </a:r>
          </a:p>
          <a:p>
            <a:r>
              <a:rPr lang="zh-TW" altLang="en-US" sz="2400" dirty="0">
                <a:solidFill>
                  <a:srgbClr val="C0000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座號：</a:t>
            </a:r>
            <a:r>
              <a:rPr lang="en-US" altLang="zh-TW" sz="2400" dirty="0">
                <a:solidFill>
                  <a:srgbClr val="C0000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27</a:t>
            </a:r>
            <a:endParaRPr lang="zh-TW" altLang="en-US" sz="2400" dirty="0">
              <a:solidFill>
                <a:srgbClr val="C00000"/>
              </a:solidFill>
              <a:latin typeface="華康海報體W9" panose="040B0909000000000000" pitchFamily="81" charset="-120"/>
              <a:ea typeface="華康海報體W9" panose="040B0909000000000000" pitchFamily="81" charset="-120"/>
            </a:endParaRPr>
          </a:p>
        </p:txBody>
      </p:sp>
      <p:pic>
        <p:nvPicPr>
          <p:cNvPr id="7" name="03-music">
            <a:hlinkClick r:id="" action="ppaction://media"/>
            <a:extLst>
              <a:ext uri="{FF2B5EF4-FFF2-40B4-BE49-F238E27FC236}">
                <a16:creationId xmlns:a16="http://schemas.microsoft.com/office/drawing/2014/main" id="{73F9A0D1-0F62-4C09-A74D-0C40493466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07133" y="2921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866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3D183C8-1EFF-42F7-8F9A-F9484D2A41AE}"/>
              </a:ext>
            </a:extLst>
          </p:cNvPr>
          <p:cNvSpPr/>
          <p:nvPr/>
        </p:nvSpPr>
        <p:spPr>
          <a:xfrm>
            <a:off x="2080317" y="1047234"/>
            <a:ext cx="80313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>
                <a:solidFill>
                  <a:srgbClr val="FFFF99"/>
                </a:solidFill>
                <a:latin typeface="華康布丁體W7(P)" panose="040B0700000000000000" pitchFamily="82" charset="-120"/>
                <a:ea typeface="華康布丁體W7(P)" panose="040B0700000000000000" pitchFamily="82" charset="-120"/>
              </a:rPr>
              <a:t>美味的小吃 </a:t>
            </a:r>
            <a:r>
              <a:rPr lang="en-US" altLang="zh-TW" sz="4400" dirty="0">
                <a:solidFill>
                  <a:srgbClr val="FFFF99"/>
                </a:solidFill>
                <a:latin typeface="華康布丁體W7(P)" panose="040B0700000000000000" pitchFamily="82" charset="-120"/>
                <a:ea typeface="華康布丁體W7(P)" panose="040B0700000000000000" pitchFamily="82" charset="-120"/>
              </a:rPr>
              <a:t>Delicious snacks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2F2B19C-56DB-4F36-82ED-2E62560A3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72" y="3157250"/>
            <a:ext cx="2833088" cy="2135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95122AED-B063-485F-986D-DC12BD148D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697" y="3248356"/>
            <a:ext cx="2712206" cy="20441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CA4634B1-AECF-44F3-92AA-2450B75000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006" y="3339857"/>
            <a:ext cx="2647950" cy="19526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27D5DBD9-F45A-4BE5-B60F-1B8597D5E457}"/>
              </a:ext>
            </a:extLst>
          </p:cNvPr>
          <p:cNvSpPr txBox="1"/>
          <p:nvPr/>
        </p:nvSpPr>
        <p:spPr>
          <a:xfrm>
            <a:off x="5638800" y="3310466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B1A5FD2A-05F0-485E-9CC9-F06DD275B02F}"/>
              </a:ext>
            </a:extLst>
          </p:cNvPr>
          <p:cNvSpPr txBox="1"/>
          <p:nvPr/>
        </p:nvSpPr>
        <p:spPr>
          <a:xfrm>
            <a:off x="5638800" y="3310466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BE7E95CD-2DA6-424E-ABAB-47C17009A9E9}"/>
              </a:ext>
            </a:extLst>
          </p:cNvPr>
          <p:cNvSpPr txBox="1"/>
          <p:nvPr/>
        </p:nvSpPr>
        <p:spPr>
          <a:xfrm>
            <a:off x="1347950" y="5579933"/>
            <a:ext cx="1464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CC00CC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阿婆鐵蛋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386E5374-12C9-4214-A0A4-E1997472DE85}"/>
              </a:ext>
            </a:extLst>
          </p:cNvPr>
          <p:cNvSpPr txBox="1"/>
          <p:nvPr/>
        </p:nvSpPr>
        <p:spPr>
          <a:xfrm>
            <a:off x="5080000" y="5555765"/>
            <a:ext cx="1210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FF660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炸蝦捲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F292AEDA-B610-4D53-8C77-2AFFB9F3B091}"/>
              </a:ext>
            </a:extLst>
          </p:cNvPr>
          <p:cNvSpPr txBox="1"/>
          <p:nvPr/>
        </p:nvSpPr>
        <p:spPr>
          <a:xfrm>
            <a:off x="9160933" y="5490263"/>
            <a:ext cx="1210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C0000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魚丸湯</a:t>
            </a:r>
          </a:p>
        </p:txBody>
      </p:sp>
    </p:spTree>
    <p:extLst>
      <p:ext uri="{BB962C8B-B14F-4D97-AF65-F5344CB8AC3E}">
        <p14:creationId xmlns:p14="http://schemas.microsoft.com/office/powerpoint/2010/main" val="57419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8DDC438-868C-40CD-B336-CD486F284F22}"/>
              </a:ext>
            </a:extLst>
          </p:cNvPr>
          <p:cNvSpPr/>
          <p:nvPr/>
        </p:nvSpPr>
        <p:spPr>
          <a:xfrm>
            <a:off x="2277742" y="686516"/>
            <a:ext cx="78021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>
                <a:solidFill>
                  <a:srgbClr val="FF9999"/>
                </a:solidFill>
                <a:latin typeface="華康相撲體" panose="02010609000000000000" pitchFamily="49" charset="-120"/>
                <a:ea typeface="華康相撲體" panose="02010609000000000000" pitchFamily="49" charset="-120"/>
              </a:rPr>
              <a:t>這裡超好玩 </a:t>
            </a:r>
            <a:r>
              <a:rPr lang="en-US" altLang="zh-TW" sz="4400" dirty="0">
                <a:solidFill>
                  <a:srgbClr val="CC99FF"/>
                </a:solidFill>
                <a:latin typeface="華康相撲體" panose="02010609000000000000" pitchFamily="49" charset="-120"/>
                <a:ea typeface="華康相撲體" panose="02010609000000000000" pitchFamily="49" charset="-120"/>
              </a:rPr>
              <a:t>So much fun here</a:t>
            </a: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FF16F0EE-0A42-44D8-B797-E99131FEA470}"/>
              </a:ext>
            </a:extLst>
          </p:cNvPr>
          <p:cNvGrpSpPr/>
          <p:nvPr/>
        </p:nvGrpSpPr>
        <p:grpSpPr>
          <a:xfrm rot="21310366">
            <a:off x="1135820" y="2610364"/>
            <a:ext cx="4483546" cy="3109712"/>
            <a:chOff x="1030332" y="2706888"/>
            <a:chExt cx="4589222" cy="3109712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0A200471-3938-442E-8BB6-C36A4F0FD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8450" y="3107267"/>
              <a:ext cx="2201863" cy="1854200"/>
            </a:xfrm>
            <a:prstGeom prst="rect">
              <a:avLst/>
            </a:prstGeom>
          </p:spPr>
        </p:pic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1795F89F-F29E-4217-80E3-DED565B49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0332" y="2706888"/>
              <a:ext cx="4589222" cy="3109712"/>
            </a:xfrm>
            <a:prstGeom prst="rect">
              <a:avLst/>
            </a:prstGeom>
          </p:spPr>
        </p:pic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BC396DAA-A2CD-45F6-9B68-85214B7DA3FE}"/>
                </a:ext>
              </a:extLst>
            </p:cNvPr>
            <p:cNvSpPr txBox="1"/>
            <p:nvPr/>
          </p:nvSpPr>
          <p:spPr>
            <a:xfrm>
              <a:off x="3324943" y="5220869"/>
              <a:ext cx="1371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solidFill>
                    <a:srgbClr val="99FF99"/>
                  </a:solidFill>
                  <a:latin typeface="華康海報體W9(P)" panose="040B0900000000000000" pitchFamily="82" charset="-120"/>
                  <a:ea typeface="華康海報體W9(P)" panose="040B0900000000000000" pitchFamily="82" charset="-120"/>
                </a:rPr>
                <a:t>搭渡輪</a:t>
              </a:r>
            </a:p>
          </p:txBody>
        </p:sp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4E25A5FB-77B8-4234-8477-82B4469D09D9}"/>
              </a:ext>
            </a:extLst>
          </p:cNvPr>
          <p:cNvGrpSpPr/>
          <p:nvPr/>
        </p:nvGrpSpPr>
        <p:grpSpPr>
          <a:xfrm rot="208436">
            <a:off x="6550775" y="2554240"/>
            <a:ext cx="4713505" cy="3477633"/>
            <a:chOff x="6572448" y="2796567"/>
            <a:chExt cx="4518337" cy="3477633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F61B5F9B-9D21-4F09-AEF6-44CA8379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5933" y="3344333"/>
              <a:ext cx="2692400" cy="2142067"/>
            </a:xfrm>
            <a:prstGeom prst="rect">
              <a:avLst/>
            </a:prstGeom>
          </p:spPr>
        </p:pic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435AC5EA-69BE-407B-A1BF-0D8197946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2448" y="2796567"/>
              <a:ext cx="4518337" cy="3477633"/>
            </a:xfrm>
            <a:prstGeom prst="rect">
              <a:avLst/>
            </a:prstGeom>
          </p:spPr>
        </p:pic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9A8F108B-BC95-4CE0-A7AD-1D96D470468D}"/>
                </a:ext>
              </a:extLst>
            </p:cNvPr>
            <p:cNvSpPr txBox="1"/>
            <p:nvPr/>
          </p:nvSpPr>
          <p:spPr>
            <a:xfrm>
              <a:off x="8098092" y="5451702"/>
              <a:ext cx="14269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solidFill>
                    <a:srgbClr val="FF9966"/>
                  </a:solidFill>
                  <a:latin typeface="華康海報體W9" panose="040B0909000000000000" pitchFamily="81" charset="-120"/>
                  <a:ea typeface="華康海報體W9" panose="040B0909000000000000" pitchFamily="81" charset="-120"/>
                </a:rPr>
                <a:t>騎自行車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6373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38</Words>
  <Application>Microsoft Office PowerPoint</Application>
  <PresentationFormat>寬螢幕</PresentationFormat>
  <Paragraphs>11</Paragraphs>
  <Slides>3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2" baseType="lpstr">
      <vt:lpstr>華康布丁體W7(P)</vt:lpstr>
      <vt:lpstr>華康相撲體</vt:lpstr>
      <vt:lpstr>華康海報體W9</vt:lpstr>
      <vt:lpstr>華康海報體W9(P)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13</cp:revision>
  <dcterms:created xsi:type="dcterms:W3CDTF">2025-04-10T07:45:36Z</dcterms:created>
  <dcterms:modified xsi:type="dcterms:W3CDTF">2025-06-19T07:40:51Z</dcterms:modified>
</cp:coreProperties>
</file>