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858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5362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9335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2716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96455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260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879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673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038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44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461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04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126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995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827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143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EC88-6D63-452A-AE92-CA8F70F5BB9E}" type="datetimeFigureOut">
              <a:rPr lang="zh-TW" altLang="en-US" smtClean="0"/>
              <a:t>2019/12/30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AD4DE5-5A7D-4004-B804-6852927061B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659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77007" y="149771"/>
            <a:ext cx="8001000" cy="2971801"/>
          </a:xfrm>
        </p:spPr>
        <p:txBody>
          <a:bodyPr>
            <a:normAutofit/>
          </a:bodyPr>
          <a:lstStyle/>
          <a:p>
            <a:r>
              <a:rPr lang="zh-TW" altLang="en-US" sz="8800" dirty="0" smtClean="0">
                <a:solidFill>
                  <a:srgbClr val="FF0000"/>
                </a:solidFill>
              </a:rPr>
              <a:t>主題</a:t>
            </a:r>
            <a:r>
              <a:rPr lang="en-US" altLang="zh-TW" sz="8800" dirty="0" smtClean="0">
                <a:solidFill>
                  <a:srgbClr val="FF0000"/>
                </a:solidFill>
              </a:rPr>
              <a:t>:</a:t>
            </a:r>
            <a:br>
              <a:rPr lang="en-US" altLang="zh-TW" sz="8800" dirty="0" smtClean="0">
                <a:solidFill>
                  <a:srgbClr val="FF0000"/>
                </a:solidFill>
              </a:rPr>
            </a:br>
            <a:r>
              <a:rPr lang="zh-TW" altLang="en-US" sz="8800" dirty="0" smtClean="0">
                <a:solidFill>
                  <a:srgbClr val="FF0000"/>
                </a:solidFill>
              </a:rPr>
              <a:t>節能標</a:t>
            </a:r>
            <a:r>
              <a:rPr lang="zh-TW" altLang="en-US" sz="8800" dirty="0">
                <a:solidFill>
                  <a:srgbClr val="FF0000"/>
                </a:solidFill>
              </a:rPr>
              <a:t>章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497246" y="3121572"/>
            <a:ext cx="7545388" cy="2212428"/>
          </a:xfrm>
        </p:spPr>
        <p:txBody>
          <a:bodyPr>
            <a:normAutofit/>
          </a:bodyPr>
          <a:lstStyle/>
          <a:p>
            <a:r>
              <a:rPr lang="zh-TW" altLang="en-US" sz="6000" dirty="0" smtClean="0"/>
              <a:t>組員</a:t>
            </a:r>
            <a:r>
              <a:rPr lang="en-US" altLang="zh-TW" sz="6000" dirty="0" smtClean="0"/>
              <a:t>:14</a:t>
            </a:r>
            <a:r>
              <a:rPr lang="zh-TW" altLang="en-US" sz="6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6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23</a:t>
            </a:r>
            <a:r>
              <a:rPr lang="zh-TW" altLang="en-US" sz="6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sz="60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26</a:t>
            </a:r>
            <a:endParaRPr lang="zh-TW" altLang="en-US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6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/>
              <a:t>我們曾經在各種物品上看過許多的節能標章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1243752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2" y="0"/>
            <a:ext cx="11754781" cy="5557346"/>
          </a:xfrm>
        </p:spPr>
        <p:txBody>
          <a:bodyPr/>
          <a:lstStyle/>
          <a:p>
            <a:r>
              <a:rPr lang="zh-TW" altLang="en-US" dirty="0" smtClean="0"/>
              <a:t>例如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：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pic>
        <p:nvPicPr>
          <p:cNvPr id="1028" name="Picture 4" descr="節電標章產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51945"/>
            <a:ext cx="5491655" cy="549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07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191000" y="3505199"/>
            <a:ext cx="8001000" cy="2971801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764" y="1317411"/>
            <a:ext cx="7818219" cy="437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88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2658"/>
            <a:ext cx="3988676" cy="398867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0764" y="1752309"/>
            <a:ext cx="5324475" cy="3629025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430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3">
                    <a:lumMod val="50000"/>
                  </a:schemeClr>
                </a:solidFill>
                <a:latin typeface="文鼎草莓注音破音二" panose="04090900000000000000" pitchFamily="82" charset="-120"/>
                <a:ea typeface="文鼎草莓注音破音二" panose="04090900000000000000" pitchFamily="82" charset="-120"/>
              </a:rPr>
              <a:t>？</a:t>
            </a:r>
            <a:endParaRPr lang="zh-TW" altLang="en-US" dirty="0">
              <a:solidFill>
                <a:schemeClr val="accent3">
                  <a:lumMod val="50000"/>
                </a:schemeClr>
              </a:solidFill>
              <a:latin typeface="文鼎草莓注音破音二" panose="04090900000000000000" pitchFamily="82" charset="-120"/>
              <a:ea typeface="文鼎草莓注音破音二" panose="04090900000000000000" pitchFamily="82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70235" y="362605"/>
            <a:ext cx="7062952" cy="3618187"/>
          </a:xfrm>
        </p:spPr>
        <p:txBody>
          <a:bodyPr>
            <a:noAutofit/>
          </a:bodyPr>
          <a:lstStyle/>
          <a:p>
            <a:r>
              <a:rPr lang="zh-TW" altLang="en-US" sz="3200" dirty="0">
                <a:solidFill>
                  <a:srgbClr val="C00000"/>
                </a:solidFill>
                <a:latin typeface="Helvetica" panose="020B0604020202020204" pitchFamily="34" charset="0"/>
              </a:rPr>
              <a:t>為了減緩溫室效應世界先進國家皆以「能源效率標示」制度做為國家耗能產品能源效率管理之重要政策工具。我國於民國</a:t>
            </a:r>
            <a:r>
              <a:rPr lang="en-US" altLang="zh-TW" sz="3200" dirty="0">
                <a:solidFill>
                  <a:srgbClr val="C00000"/>
                </a:solidFill>
                <a:latin typeface="Helvetica" panose="020B0604020202020204" pitchFamily="34" charset="0"/>
              </a:rPr>
              <a:t>98</a:t>
            </a:r>
            <a:r>
              <a:rPr lang="zh-TW" altLang="en-US" sz="3200" dirty="0">
                <a:solidFill>
                  <a:srgbClr val="C00000"/>
                </a:solidFill>
                <a:latin typeface="Helvetica" panose="020B0604020202020204" pitchFamily="34" charset="0"/>
              </a:rPr>
              <a:t>年依「能源管理法」規定訂定國家能源效率標準，逐年汰換老舊設備器具。「能源效率標示」為強制性，所有耗能產品皆須標示，級數越低代表耗能越少、越節能。「節能標章認證」而「節能標章」為自願性申請，是為了推廣高效率省能產品而建立的進一步機制。產品的能源效率要優於該產品類別規定的能源效率標準，才能申請節能標</a:t>
            </a:r>
            <a:r>
              <a:rPr lang="zh-TW" altLang="en-US" sz="3200" dirty="0" smtClean="0">
                <a:solidFill>
                  <a:srgbClr val="C00000"/>
                </a:solidFill>
                <a:latin typeface="Helvetica" panose="020B0604020202020204" pitchFamily="34" charset="0"/>
              </a:rPr>
              <a:t>章</a:t>
            </a:r>
            <a:r>
              <a:rPr lang="zh-TW" altLang="en-US" sz="3200" dirty="0" smtClean="0">
                <a:solidFill>
                  <a:srgbClr val="C00000"/>
                </a:solidFill>
                <a:latin typeface="文鼎草莓注音破音二" panose="04090900000000000000" pitchFamily="82" charset="-120"/>
                <a:ea typeface="文鼎草莓注音破音二" panose="04090900000000000000" pitchFamily="82" charset="-120"/>
              </a:rPr>
              <a:t>？</a:t>
            </a:r>
            <a:endParaRPr lang="zh-TW" alt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69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4212" y="362607"/>
            <a:ext cx="8001000" cy="3294993"/>
          </a:xfrm>
        </p:spPr>
        <p:txBody>
          <a:bodyPr/>
          <a:lstStyle/>
          <a:p>
            <a:r>
              <a:rPr lang="zh-TW" altLang="en-US" sz="8800" dirty="0" smtClean="0"/>
              <a:t>影片欣賞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98074" y="4066598"/>
            <a:ext cx="7766936" cy="1096899"/>
          </a:xfrm>
        </p:spPr>
        <p:txBody>
          <a:bodyPr>
            <a:norm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08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B050"/>
                </a:solidFill>
              </a:rPr>
              <a:t>1:</a:t>
            </a:r>
            <a:r>
              <a:rPr lang="zh-TW" altLang="en-US" dirty="0" smtClean="0">
                <a:solidFill>
                  <a:srgbClr val="00B050"/>
                </a:solidFill>
              </a:rPr>
              <a:t>我國第幾年規定能源效率標準</a:t>
            </a:r>
            <a:r>
              <a:rPr lang="en-US" altLang="zh-TW" dirty="0" smtClean="0">
                <a:solidFill>
                  <a:srgbClr val="00B050"/>
                </a:solidFill>
                <a:latin typeface="文鼎草莓注音破音二" panose="04090900000000000000" pitchFamily="82" charset="-120"/>
                <a:ea typeface="文鼎草莓注音破音二" panose="04090900000000000000" pitchFamily="82" charset="-120"/>
              </a:rPr>
              <a:t>?</a:t>
            </a:r>
            <a:endParaRPr lang="zh-TW" altLang="en-US" dirty="0" smtClean="0">
              <a:solidFill>
                <a:srgbClr val="00B05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286905"/>
          </a:xfrm>
        </p:spPr>
        <p:txBody>
          <a:bodyPr>
            <a:noAutofit/>
          </a:bodyPr>
          <a:lstStyle/>
          <a:p>
            <a:r>
              <a:rPr lang="en-US" altLang="zh-TW" sz="6600" dirty="0" smtClean="0">
                <a:solidFill>
                  <a:srgbClr val="002060"/>
                </a:solidFill>
              </a:rPr>
              <a:t>2:</a:t>
            </a:r>
            <a:r>
              <a:rPr lang="zh-TW" altLang="en-US" sz="6600" dirty="0" smtClean="0">
                <a:solidFill>
                  <a:srgbClr val="002060"/>
                </a:solidFill>
              </a:rPr>
              <a:t>有哪些物品有節能標章</a:t>
            </a:r>
            <a:endParaRPr lang="zh-TW" altLang="en-US" sz="6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3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180</Words>
  <Application>Microsoft Office PowerPoint</Application>
  <PresentationFormat>寬螢幕</PresentationFormat>
  <Paragraphs>100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7" baseType="lpstr">
      <vt:lpstr>文鼎草莓注音破音二</vt:lpstr>
      <vt:lpstr>微軟正黑體</vt:lpstr>
      <vt:lpstr>新細明體</vt:lpstr>
      <vt:lpstr>新細明體</vt:lpstr>
      <vt:lpstr>Arial</vt:lpstr>
      <vt:lpstr>Helvetica</vt:lpstr>
      <vt:lpstr>Trebuchet MS</vt:lpstr>
      <vt:lpstr>Wingdings 3</vt:lpstr>
      <vt:lpstr>多面向</vt:lpstr>
      <vt:lpstr>主題: 節能標章</vt:lpstr>
      <vt:lpstr>PowerPoint 簡報</vt:lpstr>
      <vt:lpstr>例如：</vt:lpstr>
      <vt:lpstr>PowerPoint 簡報</vt:lpstr>
      <vt:lpstr>PowerPoint 簡報</vt:lpstr>
      <vt:lpstr>？</vt:lpstr>
      <vt:lpstr>影片欣賞</vt:lpstr>
      <vt:lpstr>1:我國第幾年規定能源效率標準?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主題: 節能標章</dc:title>
  <dc:creator>user</dc:creator>
  <cp:lastModifiedBy>user</cp:lastModifiedBy>
  <cp:revision>18</cp:revision>
  <dcterms:created xsi:type="dcterms:W3CDTF">2019-11-27T01:24:12Z</dcterms:created>
  <dcterms:modified xsi:type="dcterms:W3CDTF">2019-12-30T07:23:40Z</dcterms:modified>
</cp:coreProperties>
</file>