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1FE150-3061-40EB-85F9-A5E4BC786F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A16069A-0902-4455-91E9-51252B455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C02BE43-FA8B-4AA6-BDC8-C5A9FCA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152B-8862-4059-9DEF-DA18B015D95B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A93F43C-9DEB-46BF-BF73-3929ADEDA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3CD3819-EC5E-4287-A0EE-1154009EC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B2D-D892-487E-AF00-387419FDEA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164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CEC429-038D-40E0-9CD4-4FF75BAFA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9FABE69-CE10-424D-BF39-3A0B229F0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50EFB39-E152-47A8-90AB-1F809A1FE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152B-8862-4059-9DEF-DA18B015D95B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3F1DC2-C8BF-4B06-821A-4FE5E4881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7051289-7D6F-4921-BEE5-564AD0F15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B2D-D892-487E-AF00-387419FDEA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7183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BBA768D-5805-4840-9FF2-D74FFAD98B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0F4F53F-ABDD-4909-9C8A-EF79C513A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4585A20-4AFE-4C64-A146-53FB2E828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152B-8862-4059-9DEF-DA18B015D95B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8DB5DB-AB68-4206-A7BB-7A33F0E29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FB8AF03-9C18-4042-8318-F7C846952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B2D-D892-487E-AF00-387419FDEA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8991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A35B48-A5DA-4C4C-A85A-1B68214EC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240C003-13B2-4B42-835E-536D023CE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A0507C3-89EE-42E1-9436-3D7E5D14F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152B-8862-4059-9DEF-DA18B015D95B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106F500-94E6-409C-B13C-A4A10EA8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A5CFFCC-E686-4974-97EF-4EBDDC088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B2D-D892-487E-AF00-387419FDEA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35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828474-7CCC-489F-BB2F-F4043AE5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D8E8AE7-59BA-4FD6-9194-DE8202A91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4E670B6-B667-4D2C-A787-54990FBF0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152B-8862-4059-9DEF-DA18B015D95B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9DEF039-85F8-4CA9-BDF5-AC3B6DA0A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27FDF7-AEB4-4897-AF5F-99188C5C7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B2D-D892-487E-AF00-387419FDEA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487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1EBEEC-725A-4EDB-A64B-E54744535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5DC4569-8FEB-49E2-BE47-5FC31A3671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59873E9-62E1-44C0-ACFC-620BE978E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1A88714-466A-4B5E-BA52-9005BBC86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152B-8862-4059-9DEF-DA18B015D95B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4C2E60A-8B70-40C1-9AAE-93D26EC60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28040B1-2A92-4D87-A680-988A30BD5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B2D-D892-487E-AF00-387419FDEA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371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513F56-2A0F-4D26-9C8C-2F1CF6175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50D8E77-DD5C-4E6E-BC6A-6B9C513C5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D1DB16D-C040-4AEE-BC97-F08E4A963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CCD06C2-49BB-4C90-AEAE-49F231EA90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A34A43F-59DE-43C1-A597-01C5BC2586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50691AB-8559-4F1B-B0CB-D2AC1320C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152B-8862-4059-9DEF-DA18B015D95B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06F66EA-E84C-478C-879E-74B9726F4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93434E7-7C71-42BB-980F-2BDDAF99B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B2D-D892-487E-AF00-387419FDEA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3544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1770E3-FE00-4989-A537-3573AB618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CC9A7C3-2962-431F-A27E-4D067CC87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152B-8862-4059-9DEF-DA18B015D95B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3C0B005-FB71-487F-B2BC-CD86F160A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BA82794-475A-43C0-BF09-69C497E14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B2D-D892-487E-AF00-387419FDEA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644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F109C92-4F1E-4A0A-B7A2-11A51AACA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152B-8862-4059-9DEF-DA18B015D95B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89108AE-F12D-4399-B311-7E5AA65DA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0D75205-5A31-4B05-AAA9-7516735F6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B2D-D892-487E-AF00-387419FDEA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0473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92094E-1E17-4DD4-98B4-93449BE49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495B4B1-19B6-4CFF-9681-852AE4E37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27B2687-37BA-4B9C-8AC4-FA8D802C7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A783E6A-8F16-4AA7-8B79-87FC75627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152B-8862-4059-9DEF-DA18B015D95B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B157562-56AA-4ED5-A30C-D599E20C2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0BAF680-10D2-4A5C-9A1A-68C101280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B2D-D892-487E-AF00-387419FDEA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9679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38185E-A4E6-4844-A266-52DFFE4EC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26D9D6E-C25D-4547-BBEA-71452ADD20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6B00B00-7139-41BA-8D8F-39C093E6F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60B65E3-7075-46AF-969B-A16508989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152B-8862-4059-9DEF-DA18B015D95B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0A7257C-5758-423E-827C-63757EBD1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44D5AB5-84DE-455B-B06F-3F5FD15A9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F5B2D-D892-487E-AF00-387419FDEA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5347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B5E012D-C247-4E92-B41A-3897A5CCD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67C39BB-48D7-4C60-82A6-4153F86A3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D15FA7C-0DDE-467A-B01E-B5DEE556C4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7152B-8862-4059-9DEF-DA18B015D95B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93AAD3E-A325-4F37-A1E5-D52E772FDA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9FF10D-65EE-43F7-8A23-09A0652CE2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F5B2D-D892-487E-AF00-387419FDEA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116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EDCD67D3-339D-4C2B-ABAB-9BC420DDE7AF}"/>
              </a:ext>
            </a:extLst>
          </p:cNvPr>
          <p:cNvSpPr/>
          <p:nvPr/>
        </p:nvSpPr>
        <p:spPr>
          <a:xfrm>
            <a:off x="2965303" y="1228725"/>
            <a:ext cx="6070893" cy="319534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zh-TW" altLang="en-US" sz="5400" b="0" cap="none" spc="0" dirty="0">
                <a:ln w="19050">
                  <a:solidFill>
                    <a:schemeClr val="bg1"/>
                  </a:solidFill>
                </a:ln>
                <a:solidFill>
                  <a:srgbClr val="0033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海報體W9" panose="040B0909000000000000" pitchFamily="81" charset="-120"/>
                <a:ea typeface="華康海報體W9" panose="040B0909000000000000" pitchFamily="81" charset="-120"/>
              </a:rPr>
              <a:t>校外教學 </a:t>
            </a:r>
            <a:r>
              <a:rPr lang="en-US" altLang="zh-TW" sz="5400" b="0" cap="none" spc="0" dirty="0">
                <a:ln w="19050">
                  <a:solidFill>
                    <a:schemeClr val="bg1"/>
                  </a:solidFill>
                </a:ln>
                <a:solidFill>
                  <a:srgbClr val="0033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海報體W9" panose="040B0909000000000000" pitchFamily="81" charset="-120"/>
                <a:ea typeface="華康海報體W9" panose="040B0909000000000000" pitchFamily="81" charset="-120"/>
              </a:rPr>
              <a:t>Happy Go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625A0834-4EC4-45F4-A2EB-ADCC20018D47}"/>
              </a:ext>
            </a:extLst>
          </p:cNvPr>
          <p:cNvSpPr/>
          <p:nvPr/>
        </p:nvSpPr>
        <p:spPr>
          <a:xfrm rot="20940060">
            <a:off x="5410200" y="67696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zh-TW" altLang="en-US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2F3418EE-D8E5-4162-B249-8DD7E5DCEC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066" y="2654325"/>
            <a:ext cx="3098801" cy="2324101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1534DBBC-BF48-4636-8CB6-649DA00E8D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8248" y="2113285"/>
            <a:ext cx="6258449" cy="4109715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17C9FAC1-5036-4FF0-A941-7638DED7B309}"/>
              </a:ext>
            </a:extLst>
          </p:cNvPr>
          <p:cNvSpPr/>
          <p:nvPr/>
        </p:nvSpPr>
        <p:spPr>
          <a:xfrm>
            <a:off x="5195753" y="3244334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淡水八里一日遊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4A27DCE3-9985-4202-A464-7FBC661C1C8B}"/>
              </a:ext>
            </a:extLst>
          </p:cNvPr>
          <p:cNvSpPr/>
          <p:nvPr/>
        </p:nvSpPr>
        <p:spPr>
          <a:xfrm>
            <a:off x="4831198" y="1798801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dirty="0">
                <a:latin typeface="華康勘亭流(P)" panose="03000900000000000000" pitchFamily="66" charset="-120"/>
                <a:ea typeface="華康勘亭流(P)" panose="03000900000000000000" pitchFamily="66" charset="-120"/>
              </a:rPr>
              <a:t>淡水八里一日遊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06A19B7E-A632-4CDB-B1A8-79A4D9DA46F2}"/>
              </a:ext>
            </a:extLst>
          </p:cNvPr>
          <p:cNvSpPr txBox="1"/>
          <p:nvPr/>
        </p:nvSpPr>
        <p:spPr>
          <a:xfrm>
            <a:off x="9431867" y="4168142"/>
            <a:ext cx="1989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華康超特楷體(P)" panose="03000E00000000000000" pitchFamily="66" charset="-120"/>
                <a:ea typeface="華康超特楷體(P)" panose="03000E00000000000000" pitchFamily="66" charset="-120"/>
              </a:rPr>
              <a:t>班級：</a:t>
            </a:r>
            <a:r>
              <a:rPr lang="en-US" altLang="zh-TW" sz="2400" dirty="0">
                <a:latin typeface="華康超特楷體(P)" panose="03000E00000000000000" pitchFamily="66" charset="-120"/>
                <a:ea typeface="華康超特楷體(P)" panose="03000E00000000000000" pitchFamily="66" charset="-120"/>
              </a:rPr>
              <a:t>403</a:t>
            </a:r>
          </a:p>
          <a:p>
            <a:r>
              <a:rPr lang="zh-TW" altLang="en-US" sz="2400" dirty="0">
                <a:latin typeface="華康超特楷體(P)" panose="03000E00000000000000" pitchFamily="66" charset="-120"/>
                <a:ea typeface="華康超特楷體(P)" panose="03000E00000000000000" pitchFamily="66" charset="-120"/>
              </a:rPr>
              <a:t>座號：</a:t>
            </a:r>
            <a:r>
              <a:rPr lang="en-US" altLang="zh-TW" sz="2400" dirty="0">
                <a:latin typeface="華康超特楷體(P)" panose="03000E00000000000000" pitchFamily="66" charset="-120"/>
                <a:ea typeface="華康超特楷體(P)" panose="03000E00000000000000" pitchFamily="66" charset="-120"/>
              </a:rPr>
              <a:t>01</a:t>
            </a:r>
            <a:endParaRPr lang="zh-TW" altLang="en-US" sz="2400" dirty="0">
              <a:latin typeface="華康超特楷體(P)" panose="03000E00000000000000" pitchFamily="66" charset="-120"/>
              <a:ea typeface="華康超特楷體(P)" panose="03000E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3406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E921FC5F-48E3-40AB-B372-7FA509B057E4}"/>
              </a:ext>
            </a:extLst>
          </p:cNvPr>
          <p:cNvSpPr/>
          <p:nvPr/>
        </p:nvSpPr>
        <p:spPr>
          <a:xfrm>
            <a:off x="1752622" y="932933"/>
            <a:ext cx="86867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>
                <a:solidFill>
                  <a:schemeClr val="accent1">
                    <a:lumMod val="50000"/>
                  </a:schemeClr>
                </a:solidFill>
                <a:latin typeface="華康超圓體(P)" panose="020F0C00000000000000" pitchFamily="34" charset="-120"/>
                <a:ea typeface="華康超圓體(P)" panose="020F0C00000000000000" pitchFamily="34" charset="-120"/>
              </a:rPr>
              <a:t>這裡超好玩 </a:t>
            </a:r>
            <a:r>
              <a:rPr lang="en-US" altLang="zh-TW" sz="4400" dirty="0">
                <a:solidFill>
                  <a:srgbClr val="C00000"/>
                </a:solidFill>
                <a:latin typeface="華康超圓體(P)" panose="020F0C00000000000000" pitchFamily="34" charset="-120"/>
                <a:ea typeface="華康超圓體(P)" panose="020F0C00000000000000" pitchFamily="34" charset="-120"/>
              </a:rPr>
              <a:t>So much fun here</a:t>
            </a:r>
            <a:endParaRPr lang="zh-TW" altLang="en-US" sz="4400" dirty="0">
              <a:solidFill>
                <a:srgbClr val="C00000"/>
              </a:solidFill>
              <a:latin typeface="華康超圓體(P)" panose="020F0C00000000000000" pitchFamily="34" charset="-120"/>
              <a:ea typeface="華康超圓體(P)" panose="020F0C00000000000000" pitchFamily="34" charset="-120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41F1C6E6-E8E3-4DEC-AD05-4A520030E4EF}"/>
              </a:ext>
            </a:extLst>
          </p:cNvPr>
          <p:cNvGrpSpPr>
            <a:grpSpLocks/>
          </p:cNvGrpSpPr>
          <p:nvPr/>
        </p:nvGrpSpPr>
        <p:grpSpPr>
          <a:xfrm rot="20849009">
            <a:off x="1794157" y="2198887"/>
            <a:ext cx="4301842" cy="2936378"/>
            <a:chOff x="1794157" y="2198887"/>
            <a:chExt cx="4301842" cy="2936378"/>
          </a:xfrm>
        </p:grpSpPr>
        <p:pic>
          <p:nvPicPr>
            <p:cNvPr id="8" name="圖片 7">
              <a:extLst>
                <a:ext uri="{FF2B5EF4-FFF2-40B4-BE49-F238E27FC236}">
                  <a16:creationId xmlns:a16="http://schemas.microsoft.com/office/drawing/2014/main" id="{6167472B-C9F9-4C6D-A474-07F17BABDE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8417" y="2523067"/>
              <a:ext cx="2000249" cy="1684420"/>
            </a:xfrm>
            <a:prstGeom prst="rect">
              <a:avLst/>
            </a:prstGeom>
          </p:spPr>
        </p:pic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1C07EB02-00FA-4C64-A45B-08D4BFCBCD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4157" y="2198887"/>
              <a:ext cx="4301842" cy="2914980"/>
            </a:xfrm>
            <a:prstGeom prst="rect">
              <a:avLst/>
            </a:prstGeom>
          </p:spPr>
        </p:pic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4CBCB26E-AB3C-4AE0-B9DE-2F4DD0FF4AAE}"/>
                </a:ext>
              </a:extLst>
            </p:cNvPr>
            <p:cNvSpPr txBox="1"/>
            <p:nvPr/>
          </p:nvSpPr>
          <p:spPr>
            <a:xfrm>
              <a:off x="3547533" y="4673600"/>
              <a:ext cx="14816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latin typeface="華康超圓體" panose="020F0C09000000000000" pitchFamily="49" charset="-120"/>
                  <a:ea typeface="華康超圓體" panose="020F0C09000000000000" pitchFamily="49" charset="-120"/>
                </a:rPr>
                <a:t>搭渡輪</a:t>
              </a:r>
            </a:p>
          </p:txBody>
        </p:sp>
      </p:grpSp>
      <p:grpSp>
        <p:nvGrpSpPr>
          <p:cNvPr id="5" name="群組 4">
            <a:extLst>
              <a:ext uri="{FF2B5EF4-FFF2-40B4-BE49-F238E27FC236}">
                <a16:creationId xmlns:a16="http://schemas.microsoft.com/office/drawing/2014/main" id="{104825E4-C4A1-4C85-9640-4095EC744EE6}"/>
              </a:ext>
            </a:extLst>
          </p:cNvPr>
          <p:cNvGrpSpPr/>
          <p:nvPr/>
        </p:nvGrpSpPr>
        <p:grpSpPr>
          <a:xfrm rot="20738222">
            <a:off x="6835463" y="2198887"/>
            <a:ext cx="4261473" cy="3279932"/>
            <a:chOff x="6835463" y="2198887"/>
            <a:chExt cx="4261473" cy="3279932"/>
          </a:xfrm>
        </p:grpSpPr>
        <p:pic>
          <p:nvPicPr>
            <p:cNvPr id="10" name="圖片 9">
              <a:extLst>
                <a:ext uri="{FF2B5EF4-FFF2-40B4-BE49-F238E27FC236}">
                  <a16:creationId xmlns:a16="http://schemas.microsoft.com/office/drawing/2014/main" id="{987908E4-85EB-423F-8600-661C345115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9998" y="2705100"/>
              <a:ext cx="2576061" cy="1968500"/>
            </a:xfrm>
            <a:prstGeom prst="rect">
              <a:avLst/>
            </a:prstGeom>
          </p:spPr>
        </p:pic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2E1785FF-8061-4CA5-8F1F-401A26090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463" y="2198887"/>
              <a:ext cx="4261473" cy="3279932"/>
            </a:xfrm>
            <a:prstGeom prst="rect">
              <a:avLst/>
            </a:prstGeom>
          </p:spPr>
        </p:pic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493B3D0B-94EA-409A-A2EE-0774AC659671}"/>
                </a:ext>
              </a:extLst>
            </p:cNvPr>
            <p:cNvSpPr txBox="1"/>
            <p:nvPr/>
          </p:nvSpPr>
          <p:spPr>
            <a:xfrm>
              <a:off x="7902262" y="4669578"/>
              <a:ext cx="16502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latin typeface="華康超圓體" panose="020F0C09000000000000" pitchFamily="49" charset="-120"/>
                  <a:ea typeface="華康超圓體" panose="020F0C09000000000000" pitchFamily="49" charset="-120"/>
                </a:rPr>
                <a:t>騎自行車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6901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49C96FB8-84A6-4477-8646-5CBC28D81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0" y="3070753"/>
            <a:ext cx="2590800" cy="1952625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E0FCE4CA-8D98-43BD-9F16-B29A7B6C7C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066" y="3070753"/>
            <a:ext cx="2590800" cy="1952625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989C8747-9CCA-4AC2-BE12-8EC8049A48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1758" y="3068107"/>
            <a:ext cx="2647950" cy="1952625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932B4F86-CCEB-40A6-B7FD-DB9921C1FC58}"/>
              </a:ext>
            </a:extLst>
          </p:cNvPr>
          <p:cNvSpPr/>
          <p:nvPr/>
        </p:nvSpPr>
        <p:spPr>
          <a:xfrm>
            <a:off x="2489200" y="1020002"/>
            <a:ext cx="76962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TW" altLang="en-US" dirty="0"/>
          </a:p>
          <a:p>
            <a:endParaRPr lang="en-US" altLang="zh-TW" sz="4400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50B7C05E-D255-4CBB-9369-AAE7A9771D55}"/>
              </a:ext>
            </a:extLst>
          </p:cNvPr>
          <p:cNvSpPr/>
          <p:nvPr/>
        </p:nvSpPr>
        <p:spPr>
          <a:xfrm>
            <a:off x="2582333" y="768290"/>
            <a:ext cx="737446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TW" altLang="en-US" sz="4400" dirty="0"/>
          </a:p>
          <a:p>
            <a:endParaRPr lang="en-US" altLang="zh-TW" sz="4400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6E62D7F-0CE5-44A5-B435-3AF81A31A357}"/>
              </a:ext>
            </a:extLst>
          </p:cNvPr>
          <p:cNvSpPr/>
          <p:nvPr/>
        </p:nvSpPr>
        <p:spPr>
          <a:xfrm>
            <a:off x="2036232" y="234033"/>
            <a:ext cx="784436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TW" altLang="en-US" sz="4400" dirty="0"/>
          </a:p>
          <a:p>
            <a:r>
              <a:rPr lang="zh-TW" altLang="en-US" sz="4400" dirty="0">
                <a:solidFill>
                  <a:srgbClr val="FF0000"/>
                </a:solidFill>
                <a:latin typeface="華康超圓體" panose="020F0C09000000000000" pitchFamily="49" charset="-120"/>
                <a:ea typeface="華康超圓體" panose="020F0C09000000000000" pitchFamily="49" charset="-120"/>
              </a:rPr>
              <a:t>美味的小吃 </a:t>
            </a:r>
            <a:r>
              <a:rPr lang="en-US" altLang="zh-TW" sz="4400" dirty="0">
                <a:solidFill>
                  <a:srgbClr val="002060"/>
                </a:solidFill>
                <a:latin typeface="華康超圓體" panose="020F0C09000000000000" pitchFamily="49" charset="-120"/>
                <a:ea typeface="華康超圓體" panose="020F0C09000000000000" pitchFamily="49" charset="-120"/>
              </a:rPr>
              <a:t>Delicious snacks</a:t>
            </a:r>
          </a:p>
          <a:p>
            <a:endParaRPr lang="en-US" altLang="zh-TW" sz="4400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C77BCA54-2659-43BB-939A-CF1CB2C6D1DE}"/>
              </a:ext>
            </a:extLst>
          </p:cNvPr>
          <p:cNvSpPr txBox="1"/>
          <p:nvPr/>
        </p:nvSpPr>
        <p:spPr>
          <a:xfrm>
            <a:off x="1481666" y="5223175"/>
            <a:ext cx="2015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華康超圓體" panose="020F0C09000000000000" pitchFamily="49" charset="-120"/>
                <a:ea typeface="華康超圓體" panose="020F0C09000000000000" pitchFamily="49" charset="-120"/>
              </a:rPr>
              <a:t>阿婆鐵蛋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09258998-A1D5-4F9C-88D3-D56B8AE9271A}"/>
              </a:ext>
            </a:extLst>
          </p:cNvPr>
          <p:cNvSpPr txBox="1"/>
          <p:nvPr/>
        </p:nvSpPr>
        <p:spPr>
          <a:xfrm>
            <a:off x="5120215" y="5223175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華康超圓體" panose="020F0C09000000000000" pitchFamily="49" charset="-120"/>
                <a:ea typeface="華康超圓體" panose="020F0C09000000000000" pitchFamily="49" charset="-120"/>
              </a:rPr>
              <a:t>炸蝦捲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61010500-7961-4DAC-BB41-7BD7105CB5D3}"/>
              </a:ext>
            </a:extLst>
          </p:cNvPr>
          <p:cNvSpPr txBox="1"/>
          <p:nvPr/>
        </p:nvSpPr>
        <p:spPr>
          <a:xfrm>
            <a:off x="8898467" y="5223175"/>
            <a:ext cx="1456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華康超圓體" panose="020F0C09000000000000" pitchFamily="49" charset="-120"/>
                <a:ea typeface="華康超圓體" panose="020F0C09000000000000" pitchFamily="49" charset="-120"/>
              </a:rPr>
              <a:t>魚丸湯</a:t>
            </a:r>
          </a:p>
        </p:txBody>
      </p:sp>
    </p:spTree>
    <p:extLst>
      <p:ext uri="{BB962C8B-B14F-4D97-AF65-F5344CB8AC3E}">
        <p14:creationId xmlns:p14="http://schemas.microsoft.com/office/powerpoint/2010/main" val="1451869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42</Words>
  <Application>Microsoft Office PowerPoint</Application>
  <PresentationFormat>寬螢幕</PresentationFormat>
  <Paragraphs>13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3" baseType="lpstr">
      <vt:lpstr>華康海報體W9</vt:lpstr>
      <vt:lpstr>華康勘亭流(P)</vt:lpstr>
      <vt:lpstr>華康超特楷體(P)</vt:lpstr>
      <vt:lpstr>華康超圓體</vt:lpstr>
      <vt:lpstr>華康超圓體(P)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14</cp:revision>
  <dcterms:created xsi:type="dcterms:W3CDTF">2025-04-10T05:32:28Z</dcterms:created>
  <dcterms:modified xsi:type="dcterms:W3CDTF">2025-05-08T05:54:40Z</dcterms:modified>
</cp:coreProperties>
</file>