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F9900"/>
    <a:srgbClr val="53C750"/>
    <a:srgbClr val="FAEE00"/>
    <a:srgbClr val="3724A8"/>
    <a:srgbClr val="BEE4F7"/>
    <a:srgbClr val="CC0000"/>
    <a:srgbClr val="FFFFFF"/>
    <a:srgbClr val="E04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36" autoAdjust="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4EBDD6-0057-4368-99FC-A9625D5E7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E5204A0-B691-47CB-9B02-F8B61D902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AAFB0C-DFFD-4864-9798-7EE6ADABF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6289-4F9F-4E14-8B56-8D64FECC0DD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7859B40-A14D-486A-98B9-AC4FA4FE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F20F058-5520-43E6-8010-3322E377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CED1-AA11-4445-9422-E0B2BEEFE2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8819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9E23C6-34CE-4C4F-8498-C376D1BFA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3FA12EF-EC20-4C6B-B147-18DAFB7D0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37AAFD5-E481-41A6-BA53-58245B18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6289-4F9F-4E14-8B56-8D64FECC0DD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CA811C9-2FB7-4AF6-9539-7705FE7BE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1D52649-0BEC-48B5-8E00-8640C44DA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CED1-AA11-4445-9422-E0B2BEEFE2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6165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C2BFAEB-374A-491A-B7C7-DB5802F58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4B4009E-132D-4B7D-9CF5-84B416D46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3825D5C-81DD-4303-83AB-7E9AA4EF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6289-4F9F-4E14-8B56-8D64FECC0DD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A679FB7-A46E-484F-AA36-EA8A0A63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630ACC9-79DE-4204-939B-680EC58C3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CED1-AA11-4445-9422-E0B2BEEFE2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182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1F8B7B-3C74-4A01-8727-920937100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D9222D-4D0F-487B-9D35-DDEA7F07C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84BDD79-08E9-471D-ACB9-67B52BDA6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6289-4F9F-4E14-8B56-8D64FECC0DD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0FC2EFC-027D-44E3-AF44-59F6A0326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0C4676D-F126-4684-8556-F767FDA0C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CED1-AA11-4445-9422-E0B2BEEFE2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474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12357C-60E7-46D7-91D5-CB6679DCB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5EB1899-87EB-459A-B68A-CB969342D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F2DF160-EA6B-4188-8612-F1D6A43E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6289-4F9F-4E14-8B56-8D64FECC0DD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5DC67EF-6479-4078-90EC-75578D105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42A33C7-9BE5-4E2D-AA15-DD008D8F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CED1-AA11-4445-9422-E0B2BEEFE2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582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F1DE2C-6397-476E-B024-0FEA92F8D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2F34C12-4E66-4725-8E5C-FBBCD0DE8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63B075F-1708-4657-B9AA-53A2C5E5F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C4F6394-2E67-42F8-90DC-3627AF989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6289-4F9F-4E14-8B56-8D64FECC0DD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7D6E79D-7E74-4C54-9777-B7906FEC5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6A16344-A7E5-4D48-BDEC-F0A52F2B6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CED1-AA11-4445-9422-E0B2BEEFE2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280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80522E-C23F-41CC-868B-A5F375C0B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2F69F1F-CA79-48AA-8FA6-3A91C6483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C7194BA-57DB-41AF-9971-D522A9E76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22480FF-C2CE-46FD-BE67-72BC5E260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E304F7A-8C5B-46FF-8626-8E26F5F0F8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11193D3-5ACC-48E3-8D88-14B717E09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6289-4F9F-4E14-8B56-8D64FECC0DD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48C0F3A-B0CD-41BD-9937-EF02A65E2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D129E8C-F625-4963-8DB9-E413982F0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CED1-AA11-4445-9422-E0B2BEEFE2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6849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B9CA8B-B68B-41CF-BDA6-23319A68C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024FBE5-CD19-4310-AE69-93FD2C475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6289-4F9F-4E14-8B56-8D64FECC0DD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71F5706-8C52-43ED-A4F1-24FC5C75C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2F2E973-56A4-404E-AEB7-4B84FB7CA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CED1-AA11-4445-9422-E0B2BEEFE2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001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EB2787A-4D3B-46AF-A9B2-709819D3E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6289-4F9F-4E14-8B56-8D64FECC0DD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5B66DDD-21B3-4787-9356-8E3C55548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1105812-1DA0-44F7-A41A-A4D7E46C3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CED1-AA11-4445-9422-E0B2BEEFE2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244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7A977D-9295-48EC-9CCA-521EB50AD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68B284-CBE2-4AD6-AA16-615930790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670C8F9-2114-4586-93CC-CE235035C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AB2C55B-6480-45E3-9C49-AD733A4BD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6289-4F9F-4E14-8B56-8D64FECC0DD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86C640A-1E69-4C18-86E7-7311F81A7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0FAF2A3-23F7-45B1-BBD9-92B8E3BF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CED1-AA11-4445-9422-E0B2BEEFE2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574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889C36-CA0D-4606-B545-C766B130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1FFA2C2-6D5A-4F70-9D5D-6FA9D4CD24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58D419D-832A-47F3-807B-80D91E66C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4170D15-CECE-4871-A731-35301169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6289-4F9F-4E14-8B56-8D64FECC0DD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BF4A041-FA0A-427A-9870-5974503A0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19A4FA3-A7D6-43E4-9A78-6930EB71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CED1-AA11-4445-9422-E0B2BEEFE2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2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3D854F1-3C85-4FD6-A15A-FE0D08366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71E0C94-5D54-42A1-B310-F20E1EF3E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47FF20D-8906-4769-ADA4-2A76FAFCAA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66289-4F9F-4E14-8B56-8D64FECC0DD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F8DF551-8D2D-4E47-A7B2-56F4686C3C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484763-442F-4287-9FB9-F3B438E6E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1CED1-AA11-4445-9422-E0B2BEEFE2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688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F26CBF4-37D9-401A-A483-986A079B68E2}"/>
              </a:ext>
            </a:extLst>
          </p:cNvPr>
          <p:cNvSpPr/>
          <p:nvPr/>
        </p:nvSpPr>
        <p:spPr>
          <a:xfrm>
            <a:off x="2743088" y="655608"/>
            <a:ext cx="6849485" cy="388810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1" cap="none" spc="0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C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b="1" cap="none" spc="0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C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956EC58-D0D2-4ACF-BD84-0B5A737B92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0" y="2656207"/>
            <a:ext cx="4089400" cy="2542326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CCBD4656-2CE6-4808-A5EC-EB5B2373A5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332" y="1821961"/>
            <a:ext cx="8280403" cy="4678392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0A4E4AEF-C392-4F11-A46F-02B64585F337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3098D2F-F152-449D-AC2B-C95C0DDF4B6C}"/>
              </a:ext>
            </a:extLst>
          </p:cNvPr>
          <p:cNvSpPr txBox="1"/>
          <p:nvPr/>
        </p:nvSpPr>
        <p:spPr>
          <a:xfrm>
            <a:off x="4787900" y="1537027"/>
            <a:ext cx="2345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4D4D4D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淡水八里一日遊</a:t>
            </a:r>
            <a:endParaRPr lang="en-US" altLang="zh-TW" sz="2400" dirty="0">
              <a:solidFill>
                <a:srgbClr val="4D4D4D"/>
              </a:solidFill>
              <a:latin typeface="華康古印體" panose="03010509000000000000" pitchFamily="65" charset="-120"/>
              <a:ea typeface="華康古印體" panose="0301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80CD1F6-B963-45B9-BC54-201E3FAD4B11}"/>
              </a:ext>
            </a:extLst>
          </p:cNvPr>
          <p:cNvSpPr txBox="1"/>
          <p:nvPr/>
        </p:nvSpPr>
        <p:spPr>
          <a:xfrm>
            <a:off x="10524392" y="5621122"/>
            <a:ext cx="1441938" cy="879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532EE69-D1E1-4515-8138-75D41AA4AF7E}"/>
              </a:ext>
            </a:extLst>
          </p:cNvPr>
          <p:cNvSpPr txBox="1"/>
          <p:nvPr/>
        </p:nvSpPr>
        <p:spPr>
          <a:xfrm>
            <a:off x="10621108" y="5987562"/>
            <a:ext cx="1441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accent3">
                    <a:lumMod val="75000"/>
                  </a:schemeClr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班級：</a:t>
            </a:r>
            <a:r>
              <a:rPr lang="en-US" altLang="zh-TW" sz="2000" dirty="0">
                <a:solidFill>
                  <a:schemeClr val="accent3">
                    <a:lumMod val="75000"/>
                  </a:schemeClr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404</a:t>
            </a:r>
          </a:p>
          <a:p>
            <a:r>
              <a:rPr lang="zh-TW" altLang="en-US" sz="2000" dirty="0">
                <a:solidFill>
                  <a:schemeClr val="accent3">
                    <a:lumMod val="75000"/>
                  </a:schemeClr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座號：</a:t>
            </a:r>
            <a:r>
              <a:rPr lang="en-US" altLang="zh-TW" sz="2000" dirty="0">
                <a:solidFill>
                  <a:schemeClr val="accent3">
                    <a:lumMod val="75000"/>
                  </a:schemeClr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03</a:t>
            </a:r>
            <a:endParaRPr lang="zh-TW" altLang="en-US" sz="2000" dirty="0">
              <a:solidFill>
                <a:schemeClr val="accent3">
                  <a:lumMod val="75000"/>
                </a:schemeClr>
              </a:solidFill>
              <a:latin typeface="華康古印體" panose="03010509000000000000" pitchFamily="65" charset="-120"/>
              <a:ea typeface="華康古印體" panose="03010509000000000000" pitchFamily="65" charset="-120"/>
            </a:endParaRPr>
          </a:p>
        </p:txBody>
      </p:sp>
      <p:pic>
        <p:nvPicPr>
          <p:cNvPr id="9" name="03-music">
            <a:hlinkClick r:id="" action="ppaction://media"/>
            <a:extLst>
              <a:ext uri="{FF2B5EF4-FFF2-40B4-BE49-F238E27FC236}">
                <a16:creationId xmlns:a16="http://schemas.microsoft.com/office/drawing/2014/main" id="{A2A27618-C077-468D-8EDE-843D0D5E23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47868" y="42389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77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C7F05B1-372C-47AD-8D8A-90C935431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4" y="2111043"/>
            <a:ext cx="2878667" cy="219564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E671007-A2BD-4417-A736-B6758BC32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8010" y="2988733"/>
            <a:ext cx="104791" cy="8182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A11F024-EB24-4AEF-A912-2B937B1DB7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923" y="2130819"/>
            <a:ext cx="2878668" cy="219564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155072E-3B56-4646-809D-98B304F42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716" y="2111043"/>
            <a:ext cx="2878668" cy="21956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D362B2CB-8E42-4F31-B1A7-120B7C8E2EB4}"/>
              </a:ext>
            </a:extLst>
          </p:cNvPr>
          <p:cNvSpPr txBox="1"/>
          <p:nvPr/>
        </p:nvSpPr>
        <p:spPr>
          <a:xfrm>
            <a:off x="2396067" y="270933"/>
            <a:ext cx="6773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/>
              <a:t>美味的小吃 </a:t>
            </a:r>
            <a:r>
              <a:rPr lang="en-US" altLang="zh-TW" sz="4400"/>
              <a:t>Delicious snacks</a:t>
            </a:r>
            <a:endParaRPr lang="zh-TW" altLang="en-US" sz="44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D44736D-56FA-4518-A47D-6FD4A8B59004}"/>
              </a:ext>
            </a:extLst>
          </p:cNvPr>
          <p:cNvSpPr txBox="1"/>
          <p:nvPr/>
        </p:nvSpPr>
        <p:spPr>
          <a:xfrm>
            <a:off x="1003300" y="4868334"/>
            <a:ext cx="110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99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阿婆鐵蛋</a:t>
            </a:r>
            <a:endParaRPr lang="en-US" altLang="zh-TW" dirty="0">
              <a:solidFill>
                <a:srgbClr val="FF9900"/>
              </a:solidFill>
              <a:latin typeface="華康古印體" panose="03010509000000000000" pitchFamily="65" charset="-120"/>
              <a:ea typeface="華康古印體" panose="03010509000000000000" pitchFamily="65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CCE71BE-7FB9-4A81-B4E9-ABCA0B0AC839}"/>
              </a:ext>
            </a:extLst>
          </p:cNvPr>
          <p:cNvSpPr txBox="1"/>
          <p:nvPr/>
        </p:nvSpPr>
        <p:spPr>
          <a:xfrm>
            <a:off x="5304366" y="4868334"/>
            <a:ext cx="956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99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炸蝦捲</a:t>
            </a:r>
            <a:endParaRPr lang="zh-TW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7452713-165D-428D-B012-E23DAB4D134D}"/>
              </a:ext>
            </a:extLst>
          </p:cNvPr>
          <p:cNvSpPr txBox="1"/>
          <p:nvPr/>
        </p:nvSpPr>
        <p:spPr>
          <a:xfrm>
            <a:off x="9103783" y="4859867"/>
            <a:ext cx="880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99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魚丸湯</a:t>
            </a:r>
            <a:endParaRPr lang="en-US" altLang="zh-TW" dirty="0">
              <a:solidFill>
                <a:srgbClr val="FF9900"/>
              </a:solidFill>
              <a:latin typeface="華康古印體" panose="03010509000000000000" pitchFamily="65" charset="-120"/>
              <a:ea typeface="華康古印體" panose="0301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2174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1B1E3BA6-D5A5-468C-B8F2-2E36F9B3E1EC}"/>
              </a:ext>
            </a:extLst>
          </p:cNvPr>
          <p:cNvSpPr txBox="1"/>
          <p:nvPr/>
        </p:nvSpPr>
        <p:spPr>
          <a:xfrm>
            <a:off x="1816623" y="575630"/>
            <a:ext cx="7929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53C75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這裡超好玩 </a:t>
            </a:r>
            <a:r>
              <a:rPr lang="en-US" altLang="zh-TW" sz="4400" dirty="0">
                <a:solidFill>
                  <a:schemeClr val="accent5">
                    <a:lumMod val="75000"/>
                  </a:schemeClr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So much fun here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7C1E3290-2554-4373-B568-EA5FFB3D226C}"/>
              </a:ext>
            </a:extLst>
          </p:cNvPr>
          <p:cNvGrpSpPr/>
          <p:nvPr/>
        </p:nvGrpSpPr>
        <p:grpSpPr>
          <a:xfrm rot="21220715">
            <a:off x="1102310" y="2785533"/>
            <a:ext cx="4682067" cy="3583157"/>
            <a:chOff x="541867" y="2785534"/>
            <a:chExt cx="4682067" cy="3583157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00DDBD14-46B4-4E88-8879-6937BA48B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716" y="3234266"/>
              <a:ext cx="2171700" cy="2082800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6DB01E4E-1E14-477E-894F-D13A9873A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867" y="2785534"/>
              <a:ext cx="4682067" cy="3583157"/>
            </a:xfrm>
            <a:prstGeom prst="rect">
              <a:avLst/>
            </a:prstGeom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DD2735F5-A827-4533-AE65-728283F45391}"/>
                </a:ext>
              </a:extLst>
            </p:cNvPr>
            <p:cNvSpPr txBox="1"/>
            <p:nvPr/>
          </p:nvSpPr>
          <p:spPr>
            <a:xfrm>
              <a:off x="2751667" y="5816598"/>
              <a:ext cx="1117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latin typeface="華康古印體" panose="03010509000000000000" pitchFamily="65" charset="-120"/>
                  <a:ea typeface="華康古印體" panose="03010509000000000000" pitchFamily="65" charset="-120"/>
                </a:rPr>
                <a:t>搭渡輪</a:t>
              </a:r>
              <a:endParaRPr lang="en-US" altLang="zh-TW" sz="2400" dirty="0">
                <a:latin typeface="華康古印體" panose="03010509000000000000" pitchFamily="65" charset="-120"/>
                <a:ea typeface="華康古印體" panose="03010509000000000000" pitchFamily="65" charset="-120"/>
              </a:endParaRP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80B49F98-8E2C-4B8D-A2EE-0CD390DD8F65}"/>
              </a:ext>
            </a:extLst>
          </p:cNvPr>
          <p:cNvGrpSpPr/>
          <p:nvPr/>
        </p:nvGrpSpPr>
        <p:grpSpPr>
          <a:xfrm rot="266337">
            <a:off x="6353187" y="2824914"/>
            <a:ext cx="4682067" cy="3504390"/>
            <a:chOff x="6096000" y="2824917"/>
            <a:chExt cx="4682067" cy="3504390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6B069245-E87F-4024-AB98-D2215C225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8067" y="3429000"/>
              <a:ext cx="2692400" cy="2057400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2DDB60D8-CB06-44BE-BFE6-5E91FD1F3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824917"/>
              <a:ext cx="4682067" cy="3504390"/>
            </a:xfrm>
            <a:prstGeom prst="rect">
              <a:avLst/>
            </a:prstGeom>
          </p:spPr>
        </p:pic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D198153B-8670-44D2-A962-16E7F01F9A8A}"/>
                </a:ext>
              </a:extLst>
            </p:cNvPr>
            <p:cNvSpPr txBox="1"/>
            <p:nvPr/>
          </p:nvSpPr>
          <p:spPr>
            <a:xfrm>
              <a:off x="7433734" y="5604933"/>
              <a:ext cx="1388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華康古印體" panose="03010509000000000000" pitchFamily="65" charset="-120"/>
                  <a:ea typeface="華康古印體" panose="03010509000000000000" pitchFamily="65" charset="-120"/>
                </a:rPr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7683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華康古印體</vt:lpstr>
      <vt:lpstr>華康海報體W9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16</cp:revision>
  <dcterms:created xsi:type="dcterms:W3CDTF">2025-04-10T06:34:25Z</dcterms:created>
  <dcterms:modified xsi:type="dcterms:W3CDTF">2025-06-19T06:36:15Z</dcterms:modified>
</cp:coreProperties>
</file>