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6" r:id="rId3"/>
    <p:sldId id="268" r:id="rId4"/>
    <p:sldId id="282" r:id="rId5"/>
    <p:sldId id="261" r:id="rId6"/>
    <p:sldId id="277" r:id="rId7"/>
    <p:sldId id="259" r:id="rId8"/>
    <p:sldId id="278" r:id="rId9"/>
    <p:sldId id="279" r:id="rId10"/>
    <p:sldId id="275" r:id="rId11"/>
    <p:sldId id="264" r:id="rId12"/>
    <p:sldId id="280" r:id="rId13"/>
    <p:sldId id="276" r:id="rId14"/>
    <p:sldId id="263" r:id="rId15"/>
    <p:sldId id="281" r:id="rId16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71B53A-E667-4514-8F6B-FE91C18423E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48C2BE0-13AB-43E6-BE8B-E2EBE36BA5AF}">
      <dgm:prSet phldrT="[文字]"/>
      <dgm:spPr/>
      <dgm:t>
        <a:bodyPr/>
        <a:lstStyle/>
        <a:p>
          <a:r>
            <a:rPr lang="en-US" altLang="zh-TW" dirty="0" err="1" smtClean="0"/>
            <a:t>6E</a:t>
          </a:r>
          <a:r>
            <a:rPr lang="zh-TW" altLang="en-US" dirty="0" smtClean="0"/>
            <a:t>教學策略</a:t>
          </a:r>
          <a:endParaRPr lang="zh-TW" altLang="en-US" dirty="0"/>
        </a:p>
      </dgm:t>
    </dgm:pt>
    <dgm:pt modelId="{81B09149-62C3-49B2-8ACB-0BFB62F2511D}" type="parTrans" cxnId="{CC14C5AD-A0E3-4D96-AA61-4BF94B047B14}">
      <dgm:prSet/>
      <dgm:spPr/>
      <dgm:t>
        <a:bodyPr/>
        <a:lstStyle/>
        <a:p>
          <a:endParaRPr lang="zh-TW" altLang="en-US"/>
        </a:p>
      </dgm:t>
    </dgm:pt>
    <dgm:pt modelId="{E2AB149B-2BA6-443E-94BC-3CBB32D900A8}" type="sibTrans" cxnId="{CC14C5AD-A0E3-4D96-AA61-4BF94B047B14}">
      <dgm:prSet/>
      <dgm:spPr/>
      <dgm:t>
        <a:bodyPr/>
        <a:lstStyle/>
        <a:p>
          <a:endParaRPr lang="zh-TW" altLang="en-US"/>
        </a:p>
      </dgm:t>
    </dgm:pt>
    <dgm:pt modelId="{F1212065-FE95-4524-8F65-D6B734C4BED5}">
      <dgm:prSet phldrT="[文字]"/>
      <dgm:spPr/>
      <dgm:t>
        <a:bodyPr/>
        <a:lstStyle/>
        <a:p>
          <a:r>
            <a:rPr lang="zh-TW" altLang="en-US" dirty="0" smtClean="0"/>
            <a:t>典範學習</a:t>
          </a:r>
          <a:endParaRPr lang="zh-TW" altLang="en-US" dirty="0"/>
        </a:p>
      </dgm:t>
    </dgm:pt>
    <dgm:pt modelId="{C80B3C5A-AA76-4550-8B73-911459BD51F8}" type="parTrans" cxnId="{811D6930-C74F-4D42-B337-32C233994813}">
      <dgm:prSet/>
      <dgm:spPr/>
      <dgm:t>
        <a:bodyPr/>
        <a:lstStyle/>
        <a:p>
          <a:endParaRPr lang="zh-TW" altLang="en-US"/>
        </a:p>
      </dgm:t>
    </dgm:pt>
    <dgm:pt modelId="{185EB6C9-0443-4B57-9216-B607665CCFC3}" type="sibTrans" cxnId="{811D6930-C74F-4D42-B337-32C233994813}">
      <dgm:prSet/>
      <dgm:spPr/>
      <dgm:t>
        <a:bodyPr/>
        <a:lstStyle/>
        <a:p>
          <a:endParaRPr lang="zh-TW" altLang="en-US"/>
        </a:p>
      </dgm:t>
    </dgm:pt>
    <dgm:pt modelId="{C8FCC26D-4A24-4263-804E-8B50D4731904}">
      <dgm:prSet phldrT="[文字]"/>
      <dgm:spPr/>
      <dgm:t>
        <a:bodyPr/>
        <a:lstStyle/>
        <a:p>
          <a:r>
            <a:rPr lang="zh-TW" altLang="en-US" dirty="0" smtClean="0"/>
            <a:t>啟發思辨</a:t>
          </a:r>
          <a:endParaRPr lang="zh-TW" altLang="en-US" dirty="0"/>
        </a:p>
      </dgm:t>
    </dgm:pt>
    <dgm:pt modelId="{96837842-AE51-4855-9086-682BAFA41AC0}" type="parTrans" cxnId="{31E6C08D-2D80-42ED-A776-2BA3A06F0482}">
      <dgm:prSet/>
      <dgm:spPr/>
      <dgm:t>
        <a:bodyPr/>
        <a:lstStyle/>
        <a:p>
          <a:endParaRPr lang="zh-TW" altLang="en-US"/>
        </a:p>
      </dgm:t>
    </dgm:pt>
    <dgm:pt modelId="{3E080ED4-D2D2-417A-924F-4FC4AA905414}" type="sibTrans" cxnId="{31E6C08D-2D80-42ED-A776-2BA3A06F0482}">
      <dgm:prSet/>
      <dgm:spPr/>
      <dgm:t>
        <a:bodyPr/>
        <a:lstStyle/>
        <a:p>
          <a:endParaRPr lang="zh-TW" altLang="en-US"/>
        </a:p>
      </dgm:t>
    </dgm:pt>
    <dgm:pt modelId="{43166553-D9AE-4272-BA52-6E3B3EF15E04}">
      <dgm:prSet/>
      <dgm:spPr/>
      <dgm:t>
        <a:bodyPr/>
        <a:lstStyle/>
        <a:p>
          <a:r>
            <a:rPr lang="zh-TW" altLang="en-US" dirty="0" smtClean="0"/>
            <a:t>勸勉激勵</a:t>
          </a:r>
          <a:endParaRPr lang="zh-TW" altLang="en-US" dirty="0"/>
        </a:p>
      </dgm:t>
    </dgm:pt>
    <dgm:pt modelId="{492F03CC-590D-4682-8689-2E1EB078FFD0}" type="parTrans" cxnId="{40D7EA5B-1142-4E34-BA1B-BE3E427B32AC}">
      <dgm:prSet/>
      <dgm:spPr/>
      <dgm:t>
        <a:bodyPr/>
        <a:lstStyle/>
        <a:p>
          <a:endParaRPr lang="zh-TW" altLang="en-US"/>
        </a:p>
      </dgm:t>
    </dgm:pt>
    <dgm:pt modelId="{022932EC-D6A4-4BB5-909E-5BD7D425D8AD}" type="sibTrans" cxnId="{40D7EA5B-1142-4E34-BA1B-BE3E427B32AC}">
      <dgm:prSet/>
      <dgm:spPr/>
      <dgm:t>
        <a:bodyPr/>
        <a:lstStyle/>
        <a:p>
          <a:endParaRPr lang="zh-TW" altLang="en-US"/>
        </a:p>
      </dgm:t>
    </dgm:pt>
    <dgm:pt modelId="{8C032FB2-BF83-4845-A987-80CBF154BD78}">
      <dgm:prSet/>
      <dgm:spPr/>
      <dgm:t>
        <a:bodyPr/>
        <a:lstStyle/>
        <a:p>
          <a:r>
            <a:rPr lang="zh-TW" altLang="en-US" dirty="0" smtClean="0"/>
            <a:t>正向期許</a:t>
          </a:r>
          <a:endParaRPr lang="zh-TW" altLang="en-US" dirty="0"/>
        </a:p>
      </dgm:t>
    </dgm:pt>
    <dgm:pt modelId="{E4365422-BBC8-4577-A423-2864F3D8F852}" type="parTrans" cxnId="{AB3ADD0D-8FF0-43B7-A01E-AD9B4E3D6D0D}">
      <dgm:prSet/>
      <dgm:spPr/>
      <dgm:t>
        <a:bodyPr/>
        <a:lstStyle/>
        <a:p>
          <a:endParaRPr lang="zh-TW" altLang="en-US"/>
        </a:p>
      </dgm:t>
    </dgm:pt>
    <dgm:pt modelId="{5BB05EA2-6910-4DBB-B4BC-EE64DA8F7130}" type="sibTrans" cxnId="{AB3ADD0D-8FF0-43B7-A01E-AD9B4E3D6D0D}">
      <dgm:prSet/>
      <dgm:spPr/>
      <dgm:t>
        <a:bodyPr/>
        <a:lstStyle/>
        <a:p>
          <a:endParaRPr lang="zh-TW" altLang="en-US"/>
        </a:p>
      </dgm:t>
    </dgm:pt>
    <dgm:pt modelId="{A49F9BCB-63C4-40A3-B481-F369F0AEDF35}">
      <dgm:prSet/>
      <dgm:spPr/>
      <dgm:t>
        <a:bodyPr/>
        <a:lstStyle/>
        <a:p>
          <a:r>
            <a:rPr lang="zh-TW" altLang="en-US" dirty="0" smtClean="0"/>
            <a:t>環境形塑</a:t>
          </a:r>
          <a:endParaRPr lang="zh-TW" altLang="en-US" dirty="0"/>
        </a:p>
      </dgm:t>
    </dgm:pt>
    <dgm:pt modelId="{778D43CB-C41A-46D6-8C7C-22AE7A29D1D7}" type="parTrans" cxnId="{8F422DC0-169C-4D4B-85E3-E848851F6CF7}">
      <dgm:prSet/>
      <dgm:spPr/>
      <dgm:t>
        <a:bodyPr/>
        <a:lstStyle/>
        <a:p>
          <a:endParaRPr lang="zh-TW" altLang="en-US"/>
        </a:p>
      </dgm:t>
    </dgm:pt>
    <dgm:pt modelId="{4F98D4AC-0948-48EE-81C0-87A9EF1149DF}" type="sibTrans" cxnId="{8F422DC0-169C-4D4B-85E3-E848851F6CF7}">
      <dgm:prSet/>
      <dgm:spPr/>
      <dgm:t>
        <a:bodyPr/>
        <a:lstStyle/>
        <a:p>
          <a:endParaRPr lang="zh-TW" altLang="en-US"/>
        </a:p>
      </dgm:t>
    </dgm:pt>
    <dgm:pt modelId="{A3C32C32-98B7-4835-8648-7CB3FF841AEA}">
      <dgm:prSet/>
      <dgm:spPr/>
      <dgm:t>
        <a:bodyPr/>
        <a:lstStyle/>
        <a:p>
          <a:r>
            <a:rPr lang="zh-TW" altLang="en-US" dirty="0" smtClean="0"/>
            <a:t>體驗反思</a:t>
          </a:r>
          <a:endParaRPr lang="zh-TW" altLang="en-US" dirty="0"/>
        </a:p>
      </dgm:t>
    </dgm:pt>
    <dgm:pt modelId="{C51BB200-E918-4C51-8083-A2C462D383CD}" type="parTrans" cxnId="{41B676A9-ACB5-4CB4-8320-52346B1876BC}">
      <dgm:prSet/>
      <dgm:spPr/>
      <dgm:t>
        <a:bodyPr/>
        <a:lstStyle/>
        <a:p>
          <a:endParaRPr lang="zh-TW" altLang="en-US"/>
        </a:p>
      </dgm:t>
    </dgm:pt>
    <dgm:pt modelId="{2A188E24-D8AC-42D4-96B7-B1F31D889AF9}" type="sibTrans" cxnId="{41B676A9-ACB5-4CB4-8320-52346B1876BC}">
      <dgm:prSet/>
      <dgm:spPr/>
      <dgm:t>
        <a:bodyPr/>
        <a:lstStyle/>
        <a:p>
          <a:endParaRPr lang="zh-TW" altLang="en-US"/>
        </a:p>
      </dgm:t>
    </dgm:pt>
    <dgm:pt modelId="{250CDD6E-4E9B-4120-B0F5-E43C67E80760}" type="pres">
      <dgm:prSet presAssocID="{F171B53A-E667-4514-8F6B-FE91C18423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6A97C853-FB00-47D1-A1DD-3833D221E41E}" type="pres">
      <dgm:prSet presAssocID="{D48C2BE0-13AB-43E6-BE8B-E2EBE36BA5AF}" presName="root" presStyleCnt="0"/>
      <dgm:spPr/>
    </dgm:pt>
    <dgm:pt modelId="{D0F02EBC-96A4-4292-93F8-05B209358D67}" type="pres">
      <dgm:prSet presAssocID="{D48C2BE0-13AB-43E6-BE8B-E2EBE36BA5AF}" presName="rootComposite" presStyleCnt="0"/>
      <dgm:spPr/>
    </dgm:pt>
    <dgm:pt modelId="{BD7AC8F5-11A1-4940-A4B3-65608DCD0E10}" type="pres">
      <dgm:prSet presAssocID="{D48C2BE0-13AB-43E6-BE8B-E2EBE36BA5AF}" presName="rootText" presStyleLbl="node1" presStyleIdx="0" presStyleCnt="1" custScaleX="132408"/>
      <dgm:spPr/>
      <dgm:t>
        <a:bodyPr/>
        <a:lstStyle/>
        <a:p>
          <a:endParaRPr lang="zh-TW" altLang="en-US"/>
        </a:p>
      </dgm:t>
    </dgm:pt>
    <dgm:pt modelId="{44F8F32F-8849-4E85-BD25-A91A51F00A72}" type="pres">
      <dgm:prSet presAssocID="{D48C2BE0-13AB-43E6-BE8B-E2EBE36BA5AF}" presName="rootConnector" presStyleLbl="node1" presStyleIdx="0" presStyleCnt="1"/>
      <dgm:spPr/>
      <dgm:t>
        <a:bodyPr/>
        <a:lstStyle/>
        <a:p>
          <a:endParaRPr lang="zh-TW" altLang="en-US"/>
        </a:p>
      </dgm:t>
    </dgm:pt>
    <dgm:pt modelId="{BD130571-AAF7-496C-A5D0-3E2243CA05DF}" type="pres">
      <dgm:prSet presAssocID="{D48C2BE0-13AB-43E6-BE8B-E2EBE36BA5AF}" presName="childShape" presStyleCnt="0"/>
      <dgm:spPr/>
    </dgm:pt>
    <dgm:pt modelId="{2DC797BB-0FD4-41EF-84EC-4177412DE268}" type="pres">
      <dgm:prSet presAssocID="{C80B3C5A-AA76-4550-8B73-911459BD51F8}" presName="Name13" presStyleLbl="parChTrans1D2" presStyleIdx="0" presStyleCnt="6"/>
      <dgm:spPr/>
      <dgm:t>
        <a:bodyPr/>
        <a:lstStyle/>
        <a:p>
          <a:endParaRPr lang="zh-TW" altLang="en-US"/>
        </a:p>
      </dgm:t>
    </dgm:pt>
    <dgm:pt modelId="{8658FFF3-B520-45BD-8D91-58107CC5C444}" type="pres">
      <dgm:prSet presAssocID="{F1212065-FE95-4524-8F65-D6B734C4BED5}" presName="childText" presStyleLbl="bgAcc1" presStyleIdx="0" presStyleCnt="6" custScaleX="15862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9BCEA3-A58F-467C-86A8-15E887D2804B}" type="pres">
      <dgm:prSet presAssocID="{96837842-AE51-4855-9086-682BAFA41AC0}" presName="Name13" presStyleLbl="parChTrans1D2" presStyleIdx="1" presStyleCnt="6"/>
      <dgm:spPr/>
      <dgm:t>
        <a:bodyPr/>
        <a:lstStyle/>
        <a:p>
          <a:endParaRPr lang="zh-TW" altLang="en-US"/>
        </a:p>
      </dgm:t>
    </dgm:pt>
    <dgm:pt modelId="{A261CB43-3ACF-4EF9-9D94-F1164B7788B9}" type="pres">
      <dgm:prSet presAssocID="{C8FCC26D-4A24-4263-804E-8B50D4731904}" presName="childText" presStyleLbl="bgAcc1" presStyleIdx="1" presStyleCnt="6" custScaleX="1583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1CDAE1-1B2C-469C-BB9F-0A395CA0E333}" type="pres">
      <dgm:prSet presAssocID="{492F03CC-590D-4682-8689-2E1EB078FFD0}" presName="Name13" presStyleLbl="parChTrans1D2" presStyleIdx="2" presStyleCnt="6"/>
      <dgm:spPr/>
      <dgm:t>
        <a:bodyPr/>
        <a:lstStyle/>
        <a:p>
          <a:endParaRPr lang="zh-TW" altLang="en-US"/>
        </a:p>
      </dgm:t>
    </dgm:pt>
    <dgm:pt modelId="{9D24F706-B5AA-4B9C-825D-87D09F134394}" type="pres">
      <dgm:prSet presAssocID="{43166553-D9AE-4272-BA52-6E3B3EF15E04}" presName="childText" presStyleLbl="bgAcc1" presStyleIdx="2" presStyleCnt="6" custScaleX="1570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3BDB59-2890-4112-836F-FEE1E6175357}" type="pres">
      <dgm:prSet presAssocID="{778D43CB-C41A-46D6-8C7C-22AE7A29D1D7}" presName="Name13" presStyleLbl="parChTrans1D2" presStyleIdx="3" presStyleCnt="6"/>
      <dgm:spPr/>
      <dgm:t>
        <a:bodyPr/>
        <a:lstStyle/>
        <a:p>
          <a:endParaRPr lang="zh-TW" altLang="en-US"/>
        </a:p>
      </dgm:t>
    </dgm:pt>
    <dgm:pt modelId="{0284E649-3575-4DC9-8AF0-72051940E7BA}" type="pres">
      <dgm:prSet presAssocID="{A49F9BCB-63C4-40A3-B481-F369F0AEDF35}" presName="childText" presStyleLbl="bgAcc1" presStyleIdx="3" presStyleCnt="6" custScaleX="140228" custLinFactNeighborX="16396" custLinFactNeighborY="6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5AEE5A-634D-4C7D-8A34-A1DF390E2D3D}" type="pres">
      <dgm:prSet presAssocID="{C51BB200-E918-4C51-8083-A2C462D383CD}" presName="Name13" presStyleLbl="parChTrans1D2" presStyleIdx="4" presStyleCnt="6"/>
      <dgm:spPr/>
      <dgm:t>
        <a:bodyPr/>
        <a:lstStyle/>
        <a:p>
          <a:endParaRPr lang="zh-TW" altLang="en-US"/>
        </a:p>
      </dgm:t>
    </dgm:pt>
    <dgm:pt modelId="{162A478F-0938-480B-8E3E-E09A89118EFB}" type="pres">
      <dgm:prSet presAssocID="{A3C32C32-98B7-4835-8648-7CB3FF841AEA}" presName="childText" presStyleLbl="bgAcc1" presStyleIdx="4" presStyleCnt="6" custScaleX="1482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12320D-FB23-4815-8C8F-985270114D8A}" type="pres">
      <dgm:prSet presAssocID="{E4365422-BBC8-4577-A423-2864F3D8F852}" presName="Name13" presStyleLbl="parChTrans1D2" presStyleIdx="5" presStyleCnt="6"/>
      <dgm:spPr/>
      <dgm:t>
        <a:bodyPr/>
        <a:lstStyle/>
        <a:p>
          <a:endParaRPr lang="zh-TW" altLang="en-US"/>
        </a:p>
      </dgm:t>
    </dgm:pt>
    <dgm:pt modelId="{D3434CF8-6AD7-4BF6-813A-04D8BE198201}" type="pres">
      <dgm:prSet presAssocID="{8C032FB2-BF83-4845-A987-80CBF154BD78}" presName="childText" presStyleLbl="bgAcc1" presStyleIdx="5" presStyleCnt="6" custScaleX="1415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48A3BE1-88BF-49EA-B773-595D9E555B72}" type="presOf" srcId="{F171B53A-E667-4514-8F6B-FE91C18423EA}" destId="{250CDD6E-4E9B-4120-B0F5-E43C67E80760}" srcOrd="0" destOrd="0" presId="urn:microsoft.com/office/officeart/2005/8/layout/hierarchy3"/>
    <dgm:cxn modelId="{08D97AAC-AC77-4ACB-8A65-F8A76E8C2F5D}" type="presOf" srcId="{C51BB200-E918-4C51-8083-A2C462D383CD}" destId="{0C5AEE5A-634D-4C7D-8A34-A1DF390E2D3D}" srcOrd="0" destOrd="0" presId="urn:microsoft.com/office/officeart/2005/8/layout/hierarchy3"/>
    <dgm:cxn modelId="{31E6C08D-2D80-42ED-A776-2BA3A06F0482}" srcId="{D48C2BE0-13AB-43E6-BE8B-E2EBE36BA5AF}" destId="{C8FCC26D-4A24-4263-804E-8B50D4731904}" srcOrd="1" destOrd="0" parTransId="{96837842-AE51-4855-9086-682BAFA41AC0}" sibTransId="{3E080ED4-D2D2-417A-924F-4FC4AA905414}"/>
    <dgm:cxn modelId="{CE934802-E593-4359-9E50-B81598F71891}" type="presOf" srcId="{492F03CC-590D-4682-8689-2E1EB078FFD0}" destId="{C61CDAE1-1B2C-469C-BB9F-0A395CA0E333}" srcOrd="0" destOrd="0" presId="urn:microsoft.com/office/officeart/2005/8/layout/hierarchy3"/>
    <dgm:cxn modelId="{E36CDC88-A4BE-409F-B4B6-72F434EAF82C}" type="presOf" srcId="{43166553-D9AE-4272-BA52-6E3B3EF15E04}" destId="{9D24F706-B5AA-4B9C-825D-87D09F134394}" srcOrd="0" destOrd="0" presId="urn:microsoft.com/office/officeart/2005/8/layout/hierarchy3"/>
    <dgm:cxn modelId="{AB3ADD0D-8FF0-43B7-A01E-AD9B4E3D6D0D}" srcId="{D48C2BE0-13AB-43E6-BE8B-E2EBE36BA5AF}" destId="{8C032FB2-BF83-4845-A987-80CBF154BD78}" srcOrd="5" destOrd="0" parTransId="{E4365422-BBC8-4577-A423-2864F3D8F852}" sibTransId="{5BB05EA2-6910-4DBB-B4BC-EE64DA8F7130}"/>
    <dgm:cxn modelId="{2A5B6968-CBE2-49AD-A652-662572CB8F8C}" type="presOf" srcId="{D48C2BE0-13AB-43E6-BE8B-E2EBE36BA5AF}" destId="{44F8F32F-8849-4E85-BD25-A91A51F00A72}" srcOrd="1" destOrd="0" presId="urn:microsoft.com/office/officeart/2005/8/layout/hierarchy3"/>
    <dgm:cxn modelId="{CC14C5AD-A0E3-4D96-AA61-4BF94B047B14}" srcId="{F171B53A-E667-4514-8F6B-FE91C18423EA}" destId="{D48C2BE0-13AB-43E6-BE8B-E2EBE36BA5AF}" srcOrd="0" destOrd="0" parTransId="{81B09149-62C3-49B2-8ACB-0BFB62F2511D}" sibTransId="{E2AB149B-2BA6-443E-94BC-3CBB32D900A8}"/>
    <dgm:cxn modelId="{8A12D57E-9C7E-48AF-B5C8-A282A39B63CA}" type="presOf" srcId="{8C032FB2-BF83-4845-A987-80CBF154BD78}" destId="{D3434CF8-6AD7-4BF6-813A-04D8BE198201}" srcOrd="0" destOrd="0" presId="urn:microsoft.com/office/officeart/2005/8/layout/hierarchy3"/>
    <dgm:cxn modelId="{40D7EA5B-1142-4E34-BA1B-BE3E427B32AC}" srcId="{D48C2BE0-13AB-43E6-BE8B-E2EBE36BA5AF}" destId="{43166553-D9AE-4272-BA52-6E3B3EF15E04}" srcOrd="2" destOrd="0" parTransId="{492F03CC-590D-4682-8689-2E1EB078FFD0}" sibTransId="{022932EC-D6A4-4BB5-909E-5BD7D425D8AD}"/>
    <dgm:cxn modelId="{B112DBF1-2FD6-414D-90B8-3FD593DA79E0}" type="presOf" srcId="{96837842-AE51-4855-9086-682BAFA41AC0}" destId="{569BCEA3-A58F-467C-86A8-15E887D2804B}" srcOrd="0" destOrd="0" presId="urn:microsoft.com/office/officeart/2005/8/layout/hierarchy3"/>
    <dgm:cxn modelId="{01287BF0-4C3A-4E49-98D8-4BC553D9805E}" type="presOf" srcId="{A49F9BCB-63C4-40A3-B481-F369F0AEDF35}" destId="{0284E649-3575-4DC9-8AF0-72051940E7BA}" srcOrd="0" destOrd="0" presId="urn:microsoft.com/office/officeart/2005/8/layout/hierarchy3"/>
    <dgm:cxn modelId="{8F422DC0-169C-4D4B-85E3-E848851F6CF7}" srcId="{D48C2BE0-13AB-43E6-BE8B-E2EBE36BA5AF}" destId="{A49F9BCB-63C4-40A3-B481-F369F0AEDF35}" srcOrd="3" destOrd="0" parTransId="{778D43CB-C41A-46D6-8C7C-22AE7A29D1D7}" sibTransId="{4F98D4AC-0948-48EE-81C0-87A9EF1149DF}"/>
    <dgm:cxn modelId="{3D5EB59B-1E92-4D4E-A445-E3831231CB3E}" type="presOf" srcId="{D48C2BE0-13AB-43E6-BE8B-E2EBE36BA5AF}" destId="{BD7AC8F5-11A1-4940-A4B3-65608DCD0E10}" srcOrd="0" destOrd="0" presId="urn:microsoft.com/office/officeart/2005/8/layout/hierarchy3"/>
    <dgm:cxn modelId="{E5408F57-9490-4B6E-A5D5-ED042E3786D1}" type="presOf" srcId="{778D43CB-C41A-46D6-8C7C-22AE7A29D1D7}" destId="{1F3BDB59-2890-4112-836F-FEE1E6175357}" srcOrd="0" destOrd="0" presId="urn:microsoft.com/office/officeart/2005/8/layout/hierarchy3"/>
    <dgm:cxn modelId="{41B676A9-ACB5-4CB4-8320-52346B1876BC}" srcId="{D48C2BE0-13AB-43E6-BE8B-E2EBE36BA5AF}" destId="{A3C32C32-98B7-4835-8648-7CB3FF841AEA}" srcOrd="4" destOrd="0" parTransId="{C51BB200-E918-4C51-8083-A2C462D383CD}" sibTransId="{2A188E24-D8AC-42D4-96B7-B1F31D889AF9}"/>
    <dgm:cxn modelId="{45BA558B-9B06-4208-9C99-07A1D217F2C9}" type="presOf" srcId="{F1212065-FE95-4524-8F65-D6B734C4BED5}" destId="{8658FFF3-B520-45BD-8D91-58107CC5C444}" srcOrd="0" destOrd="0" presId="urn:microsoft.com/office/officeart/2005/8/layout/hierarchy3"/>
    <dgm:cxn modelId="{5D9EB29E-E7E0-4A0C-8487-EE5D240099C3}" type="presOf" srcId="{C8FCC26D-4A24-4263-804E-8B50D4731904}" destId="{A261CB43-3ACF-4EF9-9D94-F1164B7788B9}" srcOrd="0" destOrd="0" presId="urn:microsoft.com/office/officeart/2005/8/layout/hierarchy3"/>
    <dgm:cxn modelId="{95D01BD4-A847-4FFD-8D49-BBED391D1AE9}" type="presOf" srcId="{C80B3C5A-AA76-4550-8B73-911459BD51F8}" destId="{2DC797BB-0FD4-41EF-84EC-4177412DE268}" srcOrd="0" destOrd="0" presId="urn:microsoft.com/office/officeart/2005/8/layout/hierarchy3"/>
    <dgm:cxn modelId="{811D6930-C74F-4D42-B337-32C233994813}" srcId="{D48C2BE0-13AB-43E6-BE8B-E2EBE36BA5AF}" destId="{F1212065-FE95-4524-8F65-D6B734C4BED5}" srcOrd="0" destOrd="0" parTransId="{C80B3C5A-AA76-4550-8B73-911459BD51F8}" sibTransId="{185EB6C9-0443-4B57-9216-B607665CCFC3}"/>
    <dgm:cxn modelId="{7CE6926B-F1D1-4145-9988-C69D8CED577B}" type="presOf" srcId="{E4365422-BBC8-4577-A423-2864F3D8F852}" destId="{2412320D-FB23-4815-8C8F-985270114D8A}" srcOrd="0" destOrd="0" presId="urn:microsoft.com/office/officeart/2005/8/layout/hierarchy3"/>
    <dgm:cxn modelId="{9A97AB0E-72D3-456A-9ED1-7D5DAF7B1A9A}" type="presOf" srcId="{A3C32C32-98B7-4835-8648-7CB3FF841AEA}" destId="{162A478F-0938-480B-8E3E-E09A89118EFB}" srcOrd="0" destOrd="0" presId="urn:microsoft.com/office/officeart/2005/8/layout/hierarchy3"/>
    <dgm:cxn modelId="{D2154B77-1DFB-45AD-9642-C7374C057D19}" type="presParOf" srcId="{250CDD6E-4E9B-4120-B0F5-E43C67E80760}" destId="{6A97C853-FB00-47D1-A1DD-3833D221E41E}" srcOrd="0" destOrd="0" presId="urn:microsoft.com/office/officeart/2005/8/layout/hierarchy3"/>
    <dgm:cxn modelId="{F5C3E9C1-C75B-4074-BB1C-422D0299CAC5}" type="presParOf" srcId="{6A97C853-FB00-47D1-A1DD-3833D221E41E}" destId="{D0F02EBC-96A4-4292-93F8-05B209358D67}" srcOrd="0" destOrd="0" presId="urn:microsoft.com/office/officeart/2005/8/layout/hierarchy3"/>
    <dgm:cxn modelId="{66B7F3B9-256E-4857-AAA0-79D3D67E3246}" type="presParOf" srcId="{D0F02EBC-96A4-4292-93F8-05B209358D67}" destId="{BD7AC8F5-11A1-4940-A4B3-65608DCD0E10}" srcOrd="0" destOrd="0" presId="urn:microsoft.com/office/officeart/2005/8/layout/hierarchy3"/>
    <dgm:cxn modelId="{D516E89F-B323-4F32-9753-A82A62FD00E4}" type="presParOf" srcId="{D0F02EBC-96A4-4292-93F8-05B209358D67}" destId="{44F8F32F-8849-4E85-BD25-A91A51F00A72}" srcOrd="1" destOrd="0" presId="urn:microsoft.com/office/officeart/2005/8/layout/hierarchy3"/>
    <dgm:cxn modelId="{6ED9E147-A3DC-4611-B837-C02D1B0EA63E}" type="presParOf" srcId="{6A97C853-FB00-47D1-A1DD-3833D221E41E}" destId="{BD130571-AAF7-496C-A5D0-3E2243CA05DF}" srcOrd="1" destOrd="0" presId="urn:microsoft.com/office/officeart/2005/8/layout/hierarchy3"/>
    <dgm:cxn modelId="{7AA9A7D4-90AF-4E8F-B8C1-A853DB1A0AFD}" type="presParOf" srcId="{BD130571-AAF7-496C-A5D0-3E2243CA05DF}" destId="{2DC797BB-0FD4-41EF-84EC-4177412DE268}" srcOrd="0" destOrd="0" presId="urn:microsoft.com/office/officeart/2005/8/layout/hierarchy3"/>
    <dgm:cxn modelId="{070CB2CC-B91F-4A58-9A9A-CCFE54EAD2BC}" type="presParOf" srcId="{BD130571-AAF7-496C-A5D0-3E2243CA05DF}" destId="{8658FFF3-B520-45BD-8D91-58107CC5C444}" srcOrd="1" destOrd="0" presId="urn:microsoft.com/office/officeart/2005/8/layout/hierarchy3"/>
    <dgm:cxn modelId="{85A378B6-6C19-4F2B-8E18-0460C5EEC6CB}" type="presParOf" srcId="{BD130571-AAF7-496C-A5D0-3E2243CA05DF}" destId="{569BCEA3-A58F-467C-86A8-15E887D2804B}" srcOrd="2" destOrd="0" presId="urn:microsoft.com/office/officeart/2005/8/layout/hierarchy3"/>
    <dgm:cxn modelId="{33C3CE47-5835-4F68-B005-9007D2CB4C73}" type="presParOf" srcId="{BD130571-AAF7-496C-A5D0-3E2243CA05DF}" destId="{A261CB43-3ACF-4EF9-9D94-F1164B7788B9}" srcOrd="3" destOrd="0" presId="urn:microsoft.com/office/officeart/2005/8/layout/hierarchy3"/>
    <dgm:cxn modelId="{FC8C7C7A-4630-4D39-A241-936711C92A48}" type="presParOf" srcId="{BD130571-AAF7-496C-A5D0-3E2243CA05DF}" destId="{C61CDAE1-1B2C-469C-BB9F-0A395CA0E333}" srcOrd="4" destOrd="0" presId="urn:microsoft.com/office/officeart/2005/8/layout/hierarchy3"/>
    <dgm:cxn modelId="{BE3D9D36-3F06-4700-AA02-AD416066AF5C}" type="presParOf" srcId="{BD130571-AAF7-496C-A5D0-3E2243CA05DF}" destId="{9D24F706-B5AA-4B9C-825D-87D09F134394}" srcOrd="5" destOrd="0" presId="urn:microsoft.com/office/officeart/2005/8/layout/hierarchy3"/>
    <dgm:cxn modelId="{066D23EC-7B05-446F-81AD-85897730C38A}" type="presParOf" srcId="{BD130571-AAF7-496C-A5D0-3E2243CA05DF}" destId="{1F3BDB59-2890-4112-836F-FEE1E6175357}" srcOrd="6" destOrd="0" presId="urn:microsoft.com/office/officeart/2005/8/layout/hierarchy3"/>
    <dgm:cxn modelId="{32490C0E-F626-44B6-9D88-0F8057AB51DD}" type="presParOf" srcId="{BD130571-AAF7-496C-A5D0-3E2243CA05DF}" destId="{0284E649-3575-4DC9-8AF0-72051940E7BA}" srcOrd="7" destOrd="0" presId="urn:microsoft.com/office/officeart/2005/8/layout/hierarchy3"/>
    <dgm:cxn modelId="{7C52FB2F-1FB5-4ACF-AD35-F5CABF91EDCE}" type="presParOf" srcId="{BD130571-AAF7-496C-A5D0-3E2243CA05DF}" destId="{0C5AEE5A-634D-4C7D-8A34-A1DF390E2D3D}" srcOrd="8" destOrd="0" presId="urn:microsoft.com/office/officeart/2005/8/layout/hierarchy3"/>
    <dgm:cxn modelId="{E5574DC1-844F-42A0-9A9C-95C203CC907E}" type="presParOf" srcId="{BD130571-AAF7-496C-A5D0-3E2243CA05DF}" destId="{162A478F-0938-480B-8E3E-E09A89118EFB}" srcOrd="9" destOrd="0" presId="urn:microsoft.com/office/officeart/2005/8/layout/hierarchy3"/>
    <dgm:cxn modelId="{1FE058E5-ACB7-4A71-8869-23D87E03E89B}" type="presParOf" srcId="{BD130571-AAF7-496C-A5D0-3E2243CA05DF}" destId="{2412320D-FB23-4815-8C8F-985270114D8A}" srcOrd="10" destOrd="0" presId="urn:microsoft.com/office/officeart/2005/8/layout/hierarchy3"/>
    <dgm:cxn modelId="{17541FBD-611C-426B-A1A3-518D783D33D7}" type="presParOf" srcId="{BD130571-AAF7-496C-A5D0-3E2243CA05DF}" destId="{D3434CF8-6AD7-4BF6-813A-04D8BE198201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923BE-6679-49F4-B101-C23BA98BC0E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47F1359-A81D-40E5-AD8F-F50E8B892AAF}">
      <dgm:prSet phldrT="[文字]" custT="1"/>
      <dgm:spPr/>
      <dgm:t>
        <a:bodyPr/>
        <a:lstStyle/>
        <a:p>
          <a:r>
            <a:rPr lang="zh-TW" altLang="en-US" sz="1600" dirty="0" smtClean="0"/>
            <a:t>生活典範</a:t>
          </a:r>
          <a:endParaRPr lang="zh-TW" altLang="en-US" sz="1600" dirty="0"/>
        </a:p>
      </dgm:t>
    </dgm:pt>
    <dgm:pt modelId="{94EE6C0C-30EF-4D75-A9B8-2C96C69CC736}" type="par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A670BF47-D3C1-4E4E-BE68-20EC17EC0DB6}" type="sib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7B1AFA01-3506-4FE8-A50D-FD9684F0F5B6}">
      <dgm:prSet phldrT="[文字]" custT="1"/>
      <dgm:spPr/>
      <dgm:t>
        <a:bodyPr/>
        <a:lstStyle/>
        <a:p>
          <a:r>
            <a:rPr lang="zh-TW" altLang="en-US" sz="1600" dirty="0" smtClean="0"/>
            <a:t>繪本楷模</a:t>
          </a:r>
          <a:endParaRPr lang="zh-TW" altLang="en-US" sz="1600" dirty="0"/>
        </a:p>
      </dgm:t>
    </dgm:pt>
    <dgm:pt modelId="{B8BA5B77-2D47-4959-B0AB-6C653D06ADBD}" type="par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BEB0FDEA-2B8A-49F5-A44A-D2D22D001324}" type="sib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DB33315D-1B13-4BC6-81B9-47F8DE1EC3D2}">
      <dgm:prSet phldrT="[文字]" custT="1"/>
      <dgm:spPr/>
      <dgm:t>
        <a:bodyPr/>
        <a:lstStyle/>
        <a:p>
          <a:r>
            <a:rPr lang="zh-TW" altLang="en-US" sz="1600" dirty="0" smtClean="0"/>
            <a:t>時事報導</a:t>
          </a:r>
          <a:endParaRPr lang="zh-TW" altLang="en-US" sz="1600" dirty="0"/>
        </a:p>
      </dgm:t>
    </dgm:pt>
    <dgm:pt modelId="{21841C76-8CEC-40DF-9C08-3238A5D1C1A9}" type="par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C2119B9A-1B37-4735-B754-5201D9D8B30D}" type="sib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9DE693C9-C753-4A0C-8C15-7D704E7516F3}" type="pres">
      <dgm:prSet presAssocID="{866923BE-6679-49F4-B101-C23BA98BC0ED}" presName="Name0" presStyleCnt="0">
        <dgm:presLayoutVars>
          <dgm:dir/>
          <dgm:animLvl val="lvl"/>
          <dgm:resizeHandles val="exact"/>
        </dgm:presLayoutVars>
      </dgm:prSet>
      <dgm:spPr/>
    </dgm:pt>
    <dgm:pt modelId="{DABF2EE0-75DA-4822-8FCC-43B282BF0EA6}" type="pres">
      <dgm:prSet presAssocID="{D47F1359-A81D-40E5-AD8F-F50E8B892AA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36759-0142-48E6-95D3-84D0F15B8A33}" type="pres">
      <dgm:prSet presAssocID="{A670BF47-D3C1-4E4E-BE68-20EC17EC0DB6}" presName="parTxOnlySpace" presStyleCnt="0"/>
      <dgm:spPr/>
    </dgm:pt>
    <dgm:pt modelId="{C3B1A9AA-9E16-4926-8801-6EC767822A28}" type="pres">
      <dgm:prSet presAssocID="{7B1AFA01-3506-4FE8-A50D-FD9684F0F5B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CFA710-3FC4-4C25-AD28-6BC31224544E}" type="pres">
      <dgm:prSet presAssocID="{BEB0FDEA-2B8A-49F5-A44A-D2D22D001324}" presName="parTxOnlySpace" presStyleCnt="0"/>
      <dgm:spPr/>
    </dgm:pt>
    <dgm:pt modelId="{888B69B0-DB01-465A-A5A6-E8919A2AB448}" type="pres">
      <dgm:prSet presAssocID="{DB33315D-1B13-4BC6-81B9-47F8DE1EC3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2641BF1-E2EE-4989-85D5-6FE3B0E13F5E}" type="presOf" srcId="{DB33315D-1B13-4BC6-81B9-47F8DE1EC3D2}" destId="{888B69B0-DB01-465A-A5A6-E8919A2AB448}" srcOrd="0" destOrd="0" presId="urn:microsoft.com/office/officeart/2005/8/layout/chevron1"/>
    <dgm:cxn modelId="{B31028BE-FDB2-4CCB-A8CB-98C25D5047EE}" srcId="{866923BE-6679-49F4-B101-C23BA98BC0ED}" destId="{7B1AFA01-3506-4FE8-A50D-FD9684F0F5B6}" srcOrd="1" destOrd="0" parTransId="{B8BA5B77-2D47-4959-B0AB-6C653D06ADBD}" sibTransId="{BEB0FDEA-2B8A-49F5-A44A-D2D22D001324}"/>
    <dgm:cxn modelId="{ACE25884-78F6-4C07-8DFD-7CB7519C6AEA}" type="presOf" srcId="{866923BE-6679-49F4-B101-C23BA98BC0ED}" destId="{9DE693C9-C753-4A0C-8C15-7D704E7516F3}" srcOrd="0" destOrd="0" presId="urn:microsoft.com/office/officeart/2005/8/layout/chevron1"/>
    <dgm:cxn modelId="{E934C9EB-B200-4D06-8337-6B5C2CF8EB1E}" type="presOf" srcId="{7B1AFA01-3506-4FE8-A50D-FD9684F0F5B6}" destId="{C3B1A9AA-9E16-4926-8801-6EC767822A28}" srcOrd="0" destOrd="0" presId="urn:microsoft.com/office/officeart/2005/8/layout/chevron1"/>
    <dgm:cxn modelId="{13F5C8C2-1DD9-4EB0-9CD8-A3F2675B8457}" srcId="{866923BE-6679-49F4-B101-C23BA98BC0ED}" destId="{DB33315D-1B13-4BC6-81B9-47F8DE1EC3D2}" srcOrd="2" destOrd="0" parTransId="{21841C76-8CEC-40DF-9C08-3238A5D1C1A9}" sibTransId="{C2119B9A-1B37-4735-B754-5201D9D8B30D}"/>
    <dgm:cxn modelId="{04C901C6-F8F8-4060-A1C9-AF65CD0886AF}" type="presOf" srcId="{D47F1359-A81D-40E5-AD8F-F50E8B892AAF}" destId="{DABF2EE0-75DA-4822-8FCC-43B282BF0EA6}" srcOrd="0" destOrd="0" presId="urn:microsoft.com/office/officeart/2005/8/layout/chevron1"/>
    <dgm:cxn modelId="{B055F9D3-B067-4CCD-A4B5-A6301A3E8FC8}" srcId="{866923BE-6679-49F4-B101-C23BA98BC0ED}" destId="{D47F1359-A81D-40E5-AD8F-F50E8B892AAF}" srcOrd="0" destOrd="0" parTransId="{94EE6C0C-30EF-4D75-A9B8-2C96C69CC736}" sibTransId="{A670BF47-D3C1-4E4E-BE68-20EC17EC0DB6}"/>
    <dgm:cxn modelId="{801C7897-62AE-4E49-8037-821A0A003BEA}" type="presParOf" srcId="{9DE693C9-C753-4A0C-8C15-7D704E7516F3}" destId="{DABF2EE0-75DA-4822-8FCC-43B282BF0EA6}" srcOrd="0" destOrd="0" presId="urn:microsoft.com/office/officeart/2005/8/layout/chevron1"/>
    <dgm:cxn modelId="{F37BBEFF-AEC1-4D6C-B9A0-FC97C2E70DB2}" type="presParOf" srcId="{9DE693C9-C753-4A0C-8C15-7D704E7516F3}" destId="{B9436759-0142-48E6-95D3-84D0F15B8A33}" srcOrd="1" destOrd="0" presId="urn:microsoft.com/office/officeart/2005/8/layout/chevron1"/>
    <dgm:cxn modelId="{282C86CA-64D1-43BC-B480-8B83DAD2BFAB}" type="presParOf" srcId="{9DE693C9-C753-4A0C-8C15-7D704E7516F3}" destId="{C3B1A9AA-9E16-4926-8801-6EC767822A28}" srcOrd="2" destOrd="0" presId="urn:microsoft.com/office/officeart/2005/8/layout/chevron1"/>
    <dgm:cxn modelId="{69E1A278-845E-4DAD-B898-8A76F3CB032D}" type="presParOf" srcId="{9DE693C9-C753-4A0C-8C15-7D704E7516F3}" destId="{42CFA710-3FC4-4C25-AD28-6BC31224544E}" srcOrd="3" destOrd="0" presId="urn:microsoft.com/office/officeart/2005/8/layout/chevron1"/>
    <dgm:cxn modelId="{B3C338B2-2551-4AE6-A45C-DCD28C064E35}" type="presParOf" srcId="{9DE693C9-C753-4A0C-8C15-7D704E7516F3}" destId="{888B69B0-DB01-465A-A5A6-E8919A2AB4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6923BE-6679-49F4-B101-C23BA98BC0E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47F1359-A81D-40E5-AD8F-F50E8B892AAF}">
      <dgm:prSet phldrT="[文字]" custT="1"/>
      <dgm:spPr/>
      <dgm:t>
        <a:bodyPr/>
        <a:lstStyle/>
        <a:p>
          <a:r>
            <a:rPr lang="zh-TW" altLang="en-US" sz="1600" dirty="0" smtClean="0"/>
            <a:t>情境安排</a:t>
          </a:r>
          <a:endParaRPr lang="zh-TW" altLang="en-US" sz="1600" dirty="0"/>
        </a:p>
      </dgm:t>
    </dgm:pt>
    <dgm:pt modelId="{94EE6C0C-30EF-4D75-A9B8-2C96C69CC736}" type="par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A670BF47-D3C1-4E4E-BE68-20EC17EC0DB6}" type="sib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7B1AFA01-3506-4FE8-A50D-FD9684F0F5B6}">
      <dgm:prSet phldrT="[文字]" custT="1"/>
      <dgm:spPr/>
      <dgm:t>
        <a:bodyPr/>
        <a:lstStyle/>
        <a:p>
          <a:r>
            <a:rPr lang="zh-TW" altLang="en-US" sz="1600" dirty="0" smtClean="0"/>
            <a:t>角色扮演</a:t>
          </a:r>
          <a:endParaRPr lang="zh-TW" altLang="en-US" sz="1600" dirty="0"/>
        </a:p>
      </dgm:t>
    </dgm:pt>
    <dgm:pt modelId="{B8BA5B77-2D47-4959-B0AB-6C653D06ADBD}" type="par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BEB0FDEA-2B8A-49F5-A44A-D2D22D001324}" type="sib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DB33315D-1B13-4BC6-81B9-47F8DE1EC3D2}">
      <dgm:prSet phldrT="[文字]" custT="1"/>
      <dgm:spPr/>
      <dgm:t>
        <a:bodyPr/>
        <a:lstStyle/>
        <a:p>
          <a:r>
            <a:rPr lang="zh-TW" altLang="en-US" sz="1600" dirty="0" smtClean="0"/>
            <a:t>道德問題</a:t>
          </a:r>
          <a:endParaRPr lang="zh-TW" altLang="en-US" sz="1600" dirty="0"/>
        </a:p>
      </dgm:t>
    </dgm:pt>
    <dgm:pt modelId="{21841C76-8CEC-40DF-9C08-3238A5D1C1A9}" type="par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C2119B9A-1B37-4735-B754-5201D9D8B30D}" type="sib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9DE693C9-C753-4A0C-8C15-7D704E7516F3}" type="pres">
      <dgm:prSet presAssocID="{866923BE-6679-49F4-B101-C23BA98BC0ED}" presName="Name0" presStyleCnt="0">
        <dgm:presLayoutVars>
          <dgm:dir/>
          <dgm:animLvl val="lvl"/>
          <dgm:resizeHandles val="exact"/>
        </dgm:presLayoutVars>
      </dgm:prSet>
      <dgm:spPr/>
    </dgm:pt>
    <dgm:pt modelId="{DABF2EE0-75DA-4822-8FCC-43B282BF0EA6}" type="pres">
      <dgm:prSet presAssocID="{D47F1359-A81D-40E5-AD8F-F50E8B892AA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36759-0142-48E6-95D3-84D0F15B8A33}" type="pres">
      <dgm:prSet presAssocID="{A670BF47-D3C1-4E4E-BE68-20EC17EC0DB6}" presName="parTxOnlySpace" presStyleCnt="0"/>
      <dgm:spPr/>
    </dgm:pt>
    <dgm:pt modelId="{C3B1A9AA-9E16-4926-8801-6EC767822A28}" type="pres">
      <dgm:prSet presAssocID="{7B1AFA01-3506-4FE8-A50D-FD9684F0F5B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CFA710-3FC4-4C25-AD28-6BC31224544E}" type="pres">
      <dgm:prSet presAssocID="{BEB0FDEA-2B8A-49F5-A44A-D2D22D001324}" presName="parTxOnlySpace" presStyleCnt="0"/>
      <dgm:spPr/>
    </dgm:pt>
    <dgm:pt modelId="{888B69B0-DB01-465A-A5A6-E8919A2AB448}" type="pres">
      <dgm:prSet presAssocID="{DB33315D-1B13-4BC6-81B9-47F8DE1EC3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55F9D3-B067-4CCD-A4B5-A6301A3E8FC8}" srcId="{866923BE-6679-49F4-B101-C23BA98BC0ED}" destId="{D47F1359-A81D-40E5-AD8F-F50E8B892AAF}" srcOrd="0" destOrd="0" parTransId="{94EE6C0C-30EF-4D75-A9B8-2C96C69CC736}" sibTransId="{A670BF47-D3C1-4E4E-BE68-20EC17EC0DB6}"/>
    <dgm:cxn modelId="{D167F7CA-3510-44E0-90F4-F5CDBC0B54EC}" type="presOf" srcId="{7B1AFA01-3506-4FE8-A50D-FD9684F0F5B6}" destId="{C3B1A9AA-9E16-4926-8801-6EC767822A28}" srcOrd="0" destOrd="0" presId="urn:microsoft.com/office/officeart/2005/8/layout/chevron1"/>
    <dgm:cxn modelId="{B43FB521-2109-4571-BFA8-C77783001145}" type="presOf" srcId="{DB33315D-1B13-4BC6-81B9-47F8DE1EC3D2}" destId="{888B69B0-DB01-465A-A5A6-E8919A2AB448}" srcOrd="0" destOrd="0" presId="urn:microsoft.com/office/officeart/2005/8/layout/chevron1"/>
    <dgm:cxn modelId="{13F5C8C2-1DD9-4EB0-9CD8-A3F2675B8457}" srcId="{866923BE-6679-49F4-B101-C23BA98BC0ED}" destId="{DB33315D-1B13-4BC6-81B9-47F8DE1EC3D2}" srcOrd="2" destOrd="0" parTransId="{21841C76-8CEC-40DF-9C08-3238A5D1C1A9}" sibTransId="{C2119B9A-1B37-4735-B754-5201D9D8B30D}"/>
    <dgm:cxn modelId="{58139AD1-F847-43A5-8EFA-71C755A1B3EB}" type="presOf" srcId="{D47F1359-A81D-40E5-AD8F-F50E8B892AAF}" destId="{DABF2EE0-75DA-4822-8FCC-43B282BF0EA6}" srcOrd="0" destOrd="0" presId="urn:microsoft.com/office/officeart/2005/8/layout/chevron1"/>
    <dgm:cxn modelId="{68443EEE-904A-48C0-85C4-1E9A50C1BDBD}" type="presOf" srcId="{866923BE-6679-49F4-B101-C23BA98BC0ED}" destId="{9DE693C9-C753-4A0C-8C15-7D704E7516F3}" srcOrd="0" destOrd="0" presId="urn:microsoft.com/office/officeart/2005/8/layout/chevron1"/>
    <dgm:cxn modelId="{B31028BE-FDB2-4CCB-A8CB-98C25D5047EE}" srcId="{866923BE-6679-49F4-B101-C23BA98BC0ED}" destId="{7B1AFA01-3506-4FE8-A50D-FD9684F0F5B6}" srcOrd="1" destOrd="0" parTransId="{B8BA5B77-2D47-4959-B0AB-6C653D06ADBD}" sibTransId="{BEB0FDEA-2B8A-49F5-A44A-D2D22D001324}"/>
    <dgm:cxn modelId="{130413F3-D0A1-46A3-B755-CF1A8058D2E3}" type="presParOf" srcId="{9DE693C9-C753-4A0C-8C15-7D704E7516F3}" destId="{DABF2EE0-75DA-4822-8FCC-43B282BF0EA6}" srcOrd="0" destOrd="0" presId="urn:microsoft.com/office/officeart/2005/8/layout/chevron1"/>
    <dgm:cxn modelId="{FAF72EB4-CAF8-4F10-9684-ADAAE6C0CF25}" type="presParOf" srcId="{9DE693C9-C753-4A0C-8C15-7D704E7516F3}" destId="{B9436759-0142-48E6-95D3-84D0F15B8A33}" srcOrd="1" destOrd="0" presId="urn:microsoft.com/office/officeart/2005/8/layout/chevron1"/>
    <dgm:cxn modelId="{A404AF4E-4D73-49CB-BABA-B297E62BA8A9}" type="presParOf" srcId="{9DE693C9-C753-4A0C-8C15-7D704E7516F3}" destId="{C3B1A9AA-9E16-4926-8801-6EC767822A28}" srcOrd="2" destOrd="0" presId="urn:microsoft.com/office/officeart/2005/8/layout/chevron1"/>
    <dgm:cxn modelId="{0B34E95E-CB49-4D92-A321-031D586699AD}" type="presParOf" srcId="{9DE693C9-C753-4A0C-8C15-7D704E7516F3}" destId="{42CFA710-3FC4-4C25-AD28-6BC31224544E}" srcOrd="3" destOrd="0" presId="urn:microsoft.com/office/officeart/2005/8/layout/chevron1"/>
    <dgm:cxn modelId="{BE2014B7-3E26-4A94-9FCF-9B0082867756}" type="presParOf" srcId="{9DE693C9-C753-4A0C-8C15-7D704E7516F3}" destId="{888B69B0-DB01-465A-A5A6-E8919A2AB4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6923BE-6679-49F4-B101-C23BA98BC0E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47F1359-A81D-40E5-AD8F-F50E8B892AAF}">
      <dgm:prSet phldrT="[文字]" custT="1"/>
      <dgm:spPr/>
      <dgm:t>
        <a:bodyPr/>
        <a:lstStyle/>
        <a:p>
          <a:r>
            <a:rPr lang="zh-TW" altLang="en-US" sz="1600" dirty="0" smtClean="0"/>
            <a:t>榮譽競賽</a:t>
          </a:r>
          <a:endParaRPr lang="zh-TW" altLang="en-US" sz="1600" dirty="0"/>
        </a:p>
      </dgm:t>
    </dgm:pt>
    <dgm:pt modelId="{94EE6C0C-30EF-4D75-A9B8-2C96C69CC736}" type="par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A670BF47-D3C1-4E4E-BE68-20EC17EC0DB6}" type="sib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7B1AFA01-3506-4FE8-A50D-FD9684F0F5B6}">
      <dgm:prSet phldrT="[文字]" custT="1"/>
      <dgm:spPr/>
      <dgm:t>
        <a:bodyPr/>
        <a:lstStyle/>
        <a:p>
          <a:r>
            <a:rPr lang="zh-TW" altLang="en-US" sz="1600" dirty="0" smtClean="0"/>
            <a:t>體驗教學</a:t>
          </a:r>
          <a:endParaRPr lang="zh-TW" altLang="en-US" sz="1600" dirty="0"/>
        </a:p>
      </dgm:t>
    </dgm:pt>
    <dgm:pt modelId="{B8BA5B77-2D47-4959-B0AB-6C653D06ADBD}" type="par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BEB0FDEA-2B8A-49F5-A44A-D2D22D001324}" type="sib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DB33315D-1B13-4BC6-81B9-47F8DE1EC3D2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dirty="0" smtClean="0"/>
            <a:t>隨時表揚</a:t>
          </a:r>
        </a:p>
      </dgm:t>
    </dgm:pt>
    <dgm:pt modelId="{21841C76-8CEC-40DF-9C08-3238A5D1C1A9}" type="par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C2119B9A-1B37-4735-B754-5201D9D8B30D}" type="sib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9DE693C9-C753-4A0C-8C15-7D704E7516F3}" type="pres">
      <dgm:prSet presAssocID="{866923BE-6679-49F4-B101-C23BA98BC0ED}" presName="Name0" presStyleCnt="0">
        <dgm:presLayoutVars>
          <dgm:dir/>
          <dgm:animLvl val="lvl"/>
          <dgm:resizeHandles val="exact"/>
        </dgm:presLayoutVars>
      </dgm:prSet>
      <dgm:spPr/>
    </dgm:pt>
    <dgm:pt modelId="{DABF2EE0-75DA-4822-8FCC-43B282BF0EA6}" type="pres">
      <dgm:prSet presAssocID="{D47F1359-A81D-40E5-AD8F-F50E8B892AA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36759-0142-48E6-95D3-84D0F15B8A33}" type="pres">
      <dgm:prSet presAssocID="{A670BF47-D3C1-4E4E-BE68-20EC17EC0DB6}" presName="parTxOnlySpace" presStyleCnt="0"/>
      <dgm:spPr/>
    </dgm:pt>
    <dgm:pt modelId="{C3B1A9AA-9E16-4926-8801-6EC767822A28}" type="pres">
      <dgm:prSet presAssocID="{7B1AFA01-3506-4FE8-A50D-FD9684F0F5B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CFA710-3FC4-4C25-AD28-6BC31224544E}" type="pres">
      <dgm:prSet presAssocID="{BEB0FDEA-2B8A-49F5-A44A-D2D22D001324}" presName="parTxOnlySpace" presStyleCnt="0"/>
      <dgm:spPr/>
    </dgm:pt>
    <dgm:pt modelId="{888B69B0-DB01-465A-A5A6-E8919A2AB448}" type="pres">
      <dgm:prSet presAssocID="{DB33315D-1B13-4BC6-81B9-47F8DE1EC3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55F9D3-B067-4CCD-A4B5-A6301A3E8FC8}" srcId="{866923BE-6679-49F4-B101-C23BA98BC0ED}" destId="{D47F1359-A81D-40E5-AD8F-F50E8B892AAF}" srcOrd="0" destOrd="0" parTransId="{94EE6C0C-30EF-4D75-A9B8-2C96C69CC736}" sibTransId="{A670BF47-D3C1-4E4E-BE68-20EC17EC0DB6}"/>
    <dgm:cxn modelId="{F183BF8F-DFB0-4C0F-AE52-21BEC4CF91B5}" type="presOf" srcId="{DB33315D-1B13-4BC6-81B9-47F8DE1EC3D2}" destId="{888B69B0-DB01-465A-A5A6-E8919A2AB448}" srcOrd="0" destOrd="0" presId="urn:microsoft.com/office/officeart/2005/8/layout/chevron1"/>
    <dgm:cxn modelId="{B730A437-4235-4CE8-B006-0CCE776E02C0}" type="presOf" srcId="{866923BE-6679-49F4-B101-C23BA98BC0ED}" destId="{9DE693C9-C753-4A0C-8C15-7D704E7516F3}" srcOrd="0" destOrd="0" presId="urn:microsoft.com/office/officeart/2005/8/layout/chevron1"/>
    <dgm:cxn modelId="{13F5C8C2-1DD9-4EB0-9CD8-A3F2675B8457}" srcId="{866923BE-6679-49F4-B101-C23BA98BC0ED}" destId="{DB33315D-1B13-4BC6-81B9-47F8DE1EC3D2}" srcOrd="2" destOrd="0" parTransId="{21841C76-8CEC-40DF-9C08-3238A5D1C1A9}" sibTransId="{C2119B9A-1B37-4735-B754-5201D9D8B30D}"/>
    <dgm:cxn modelId="{767C9D11-E088-4391-B3A0-BB9E453CA00F}" type="presOf" srcId="{D47F1359-A81D-40E5-AD8F-F50E8B892AAF}" destId="{DABF2EE0-75DA-4822-8FCC-43B282BF0EA6}" srcOrd="0" destOrd="0" presId="urn:microsoft.com/office/officeart/2005/8/layout/chevron1"/>
    <dgm:cxn modelId="{BBCC82BC-5EEE-43AA-919D-D29C2C80EDA3}" type="presOf" srcId="{7B1AFA01-3506-4FE8-A50D-FD9684F0F5B6}" destId="{C3B1A9AA-9E16-4926-8801-6EC767822A28}" srcOrd="0" destOrd="0" presId="urn:microsoft.com/office/officeart/2005/8/layout/chevron1"/>
    <dgm:cxn modelId="{B31028BE-FDB2-4CCB-A8CB-98C25D5047EE}" srcId="{866923BE-6679-49F4-B101-C23BA98BC0ED}" destId="{7B1AFA01-3506-4FE8-A50D-FD9684F0F5B6}" srcOrd="1" destOrd="0" parTransId="{B8BA5B77-2D47-4959-B0AB-6C653D06ADBD}" sibTransId="{BEB0FDEA-2B8A-49F5-A44A-D2D22D001324}"/>
    <dgm:cxn modelId="{DA802F82-FD00-49E1-B44D-7F16CAEECC1E}" type="presParOf" srcId="{9DE693C9-C753-4A0C-8C15-7D704E7516F3}" destId="{DABF2EE0-75DA-4822-8FCC-43B282BF0EA6}" srcOrd="0" destOrd="0" presId="urn:microsoft.com/office/officeart/2005/8/layout/chevron1"/>
    <dgm:cxn modelId="{8FD3DBB9-96B1-40B0-8E80-D29BE5A320F9}" type="presParOf" srcId="{9DE693C9-C753-4A0C-8C15-7D704E7516F3}" destId="{B9436759-0142-48E6-95D3-84D0F15B8A33}" srcOrd="1" destOrd="0" presId="urn:microsoft.com/office/officeart/2005/8/layout/chevron1"/>
    <dgm:cxn modelId="{75A71394-891C-4B47-B57C-983CD468F16C}" type="presParOf" srcId="{9DE693C9-C753-4A0C-8C15-7D704E7516F3}" destId="{C3B1A9AA-9E16-4926-8801-6EC767822A28}" srcOrd="2" destOrd="0" presId="urn:microsoft.com/office/officeart/2005/8/layout/chevron1"/>
    <dgm:cxn modelId="{E9AC833B-8A2B-4D29-98B6-92D853734B67}" type="presParOf" srcId="{9DE693C9-C753-4A0C-8C15-7D704E7516F3}" destId="{42CFA710-3FC4-4C25-AD28-6BC31224544E}" srcOrd="3" destOrd="0" presId="urn:microsoft.com/office/officeart/2005/8/layout/chevron1"/>
    <dgm:cxn modelId="{DE08CAFC-E549-4B1A-A42D-29380B32AFC9}" type="presParOf" srcId="{9DE693C9-C753-4A0C-8C15-7D704E7516F3}" destId="{888B69B0-DB01-465A-A5A6-E8919A2AB4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6923BE-6679-49F4-B101-C23BA98BC0E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47F1359-A81D-40E5-AD8F-F50E8B892AAF}">
      <dgm:prSet phldrT="[文字]" custT="1"/>
      <dgm:spPr/>
      <dgm:t>
        <a:bodyPr/>
        <a:lstStyle/>
        <a:p>
          <a:r>
            <a:rPr lang="zh-TW" altLang="en-US" sz="1600" dirty="0" smtClean="0"/>
            <a:t>專業實習</a:t>
          </a:r>
          <a:endParaRPr lang="zh-TW" altLang="en-US" sz="1600" dirty="0"/>
        </a:p>
      </dgm:t>
    </dgm:pt>
    <dgm:pt modelId="{94EE6C0C-30EF-4D75-A9B8-2C96C69CC736}" type="par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A670BF47-D3C1-4E4E-BE68-20EC17EC0DB6}" type="sib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7B1AFA01-3506-4FE8-A50D-FD9684F0F5B6}">
      <dgm:prSet phldrT="[文字]" custT="1"/>
      <dgm:spPr/>
      <dgm:t>
        <a:bodyPr/>
        <a:lstStyle/>
        <a:p>
          <a:r>
            <a:rPr lang="zh-TW" altLang="en-US" sz="1600" dirty="0" smtClean="0"/>
            <a:t>品德宣導</a:t>
          </a:r>
          <a:endParaRPr lang="zh-TW" altLang="en-US" sz="1600" dirty="0"/>
        </a:p>
      </dgm:t>
    </dgm:pt>
    <dgm:pt modelId="{B8BA5B77-2D47-4959-B0AB-6C653D06ADBD}" type="par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BEB0FDEA-2B8A-49F5-A44A-D2D22D001324}" type="sib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DB33315D-1B13-4BC6-81B9-47F8DE1EC3D2}">
      <dgm:prSet phldrT="[文字]" custT="1"/>
      <dgm:spPr/>
      <dgm:t>
        <a:bodyPr/>
        <a:lstStyle/>
        <a:p>
          <a:r>
            <a:rPr lang="zh-TW" altLang="en-US" sz="1600" dirty="0" smtClean="0"/>
            <a:t>勞作教育</a:t>
          </a:r>
          <a:endParaRPr lang="zh-TW" altLang="en-US" sz="1600" dirty="0"/>
        </a:p>
      </dgm:t>
    </dgm:pt>
    <dgm:pt modelId="{21841C76-8CEC-40DF-9C08-3238A5D1C1A9}" type="par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C2119B9A-1B37-4735-B754-5201D9D8B30D}" type="sib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9DE693C9-C753-4A0C-8C15-7D704E7516F3}" type="pres">
      <dgm:prSet presAssocID="{866923BE-6679-49F4-B101-C23BA98BC0ED}" presName="Name0" presStyleCnt="0">
        <dgm:presLayoutVars>
          <dgm:dir/>
          <dgm:animLvl val="lvl"/>
          <dgm:resizeHandles val="exact"/>
        </dgm:presLayoutVars>
      </dgm:prSet>
      <dgm:spPr/>
    </dgm:pt>
    <dgm:pt modelId="{DABF2EE0-75DA-4822-8FCC-43B282BF0EA6}" type="pres">
      <dgm:prSet presAssocID="{D47F1359-A81D-40E5-AD8F-F50E8B892AA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36759-0142-48E6-95D3-84D0F15B8A33}" type="pres">
      <dgm:prSet presAssocID="{A670BF47-D3C1-4E4E-BE68-20EC17EC0DB6}" presName="parTxOnlySpace" presStyleCnt="0"/>
      <dgm:spPr/>
    </dgm:pt>
    <dgm:pt modelId="{C3B1A9AA-9E16-4926-8801-6EC767822A28}" type="pres">
      <dgm:prSet presAssocID="{7B1AFA01-3506-4FE8-A50D-FD9684F0F5B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CFA710-3FC4-4C25-AD28-6BC31224544E}" type="pres">
      <dgm:prSet presAssocID="{BEB0FDEA-2B8A-49F5-A44A-D2D22D001324}" presName="parTxOnlySpace" presStyleCnt="0"/>
      <dgm:spPr/>
    </dgm:pt>
    <dgm:pt modelId="{888B69B0-DB01-465A-A5A6-E8919A2AB448}" type="pres">
      <dgm:prSet presAssocID="{DB33315D-1B13-4BC6-81B9-47F8DE1EC3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F3AB8BE-D20A-4378-8DFD-7D20C8861D0B}" type="presOf" srcId="{DB33315D-1B13-4BC6-81B9-47F8DE1EC3D2}" destId="{888B69B0-DB01-465A-A5A6-E8919A2AB448}" srcOrd="0" destOrd="0" presId="urn:microsoft.com/office/officeart/2005/8/layout/chevron1"/>
    <dgm:cxn modelId="{B31028BE-FDB2-4CCB-A8CB-98C25D5047EE}" srcId="{866923BE-6679-49F4-B101-C23BA98BC0ED}" destId="{7B1AFA01-3506-4FE8-A50D-FD9684F0F5B6}" srcOrd="1" destOrd="0" parTransId="{B8BA5B77-2D47-4959-B0AB-6C653D06ADBD}" sibTransId="{BEB0FDEA-2B8A-49F5-A44A-D2D22D001324}"/>
    <dgm:cxn modelId="{2432A765-4F7D-4DB0-86CF-75B947BE7508}" type="presOf" srcId="{D47F1359-A81D-40E5-AD8F-F50E8B892AAF}" destId="{DABF2EE0-75DA-4822-8FCC-43B282BF0EA6}" srcOrd="0" destOrd="0" presId="urn:microsoft.com/office/officeart/2005/8/layout/chevron1"/>
    <dgm:cxn modelId="{61E17BDB-6B71-45A8-8039-BB8704179B28}" type="presOf" srcId="{7B1AFA01-3506-4FE8-A50D-FD9684F0F5B6}" destId="{C3B1A9AA-9E16-4926-8801-6EC767822A28}" srcOrd="0" destOrd="0" presId="urn:microsoft.com/office/officeart/2005/8/layout/chevron1"/>
    <dgm:cxn modelId="{13F5C8C2-1DD9-4EB0-9CD8-A3F2675B8457}" srcId="{866923BE-6679-49F4-B101-C23BA98BC0ED}" destId="{DB33315D-1B13-4BC6-81B9-47F8DE1EC3D2}" srcOrd="2" destOrd="0" parTransId="{21841C76-8CEC-40DF-9C08-3238A5D1C1A9}" sibTransId="{C2119B9A-1B37-4735-B754-5201D9D8B30D}"/>
    <dgm:cxn modelId="{B055F9D3-B067-4CCD-A4B5-A6301A3E8FC8}" srcId="{866923BE-6679-49F4-B101-C23BA98BC0ED}" destId="{D47F1359-A81D-40E5-AD8F-F50E8B892AAF}" srcOrd="0" destOrd="0" parTransId="{94EE6C0C-30EF-4D75-A9B8-2C96C69CC736}" sibTransId="{A670BF47-D3C1-4E4E-BE68-20EC17EC0DB6}"/>
    <dgm:cxn modelId="{4B9CC49E-EA1D-485B-AB33-DD22536046AD}" type="presOf" srcId="{866923BE-6679-49F4-B101-C23BA98BC0ED}" destId="{9DE693C9-C753-4A0C-8C15-7D704E7516F3}" srcOrd="0" destOrd="0" presId="urn:microsoft.com/office/officeart/2005/8/layout/chevron1"/>
    <dgm:cxn modelId="{403AD7C1-5199-4AC8-98DC-AF9E82EFFB75}" type="presParOf" srcId="{9DE693C9-C753-4A0C-8C15-7D704E7516F3}" destId="{DABF2EE0-75DA-4822-8FCC-43B282BF0EA6}" srcOrd="0" destOrd="0" presId="urn:microsoft.com/office/officeart/2005/8/layout/chevron1"/>
    <dgm:cxn modelId="{9ADF7E71-BDCB-482B-A699-BDD595B3AF3A}" type="presParOf" srcId="{9DE693C9-C753-4A0C-8C15-7D704E7516F3}" destId="{B9436759-0142-48E6-95D3-84D0F15B8A33}" srcOrd="1" destOrd="0" presId="urn:microsoft.com/office/officeart/2005/8/layout/chevron1"/>
    <dgm:cxn modelId="{284E7E03-BCA7-4EF8-93AA-FD1A2E11E4E8}" type="presParOf" srcId="{9DE693C9-C753-4A0C-8C15-7D704E7516F3}" destId="{C3B1A9AA-9E16-4926-8801-6EC767822A28}" srcOrd="2" destOrd="0" presId="urn:microsoft.com/office/officeart/2005/8/layout/chevron1"/>
    <dgm:cxn modelId="{787338E4-5C2E-446D-BD57-EBB5154AB85F}" type="presParOf" srcId="{9DE693C9-C753-4A0C-8C15-7D704E7516F3}" destId="{42CFA710-3FC4-4C25-AD28-6BC31224544E}" srcOrd="3" destOrd="0" presId="urn:microsoft.com/office/officeart/2005/8/layout/chevron1"/>
    <dgm:cxn modelId="{E3F93422-15E3-40F0-BE08-336ABD17FF00}" type="presParOf" srcId="{9DE693C9-C753-4A0C-8C15-7D704E7516F3}" destId="{888B69B0-DB01-465A-A5A6-E8919A2AB4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66923BE-6679-49F4-B101-C23BA98BC0E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47F1359-A81D-40E5-AD8F-F50E8B892AAF}">
      <dgm:prSet phldrT="[文字]" custT="1"/>
      <dgm:spPr/>
      <dgm:t>
        <a:bodyPr/>
        <a:lstStyle/>
        <a:p>
          <a:r>
            <a:rPr lang="zh-TW" altLang="en-US" sz="1600" dirty="0" smtClean="0"/>
            <a:t>反思日誌</a:t>
          </a:r>
          <a:endParaRPr lang="zh-TW" altLang="en-US" sz="1600" dirty="0"/>
        </a:p>
      </dgm:t>
    </dgm:pt>
    <dgm:pt modelId="{94EE6C0C-30EF-4D75-A9B8-2C96C69CC736}" type="par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A670BF47-D3C1-4E4E-BE68-20EC17EC0DB6}" type="sib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7B1AFA01-3506-4FE8-A50D-FD9684F0F5B6}">
      <dgm:prSet phldrT="[文字]" custT="1"/>
      <dgm:spPr/>
      <dgm:t>
        <a:bodyPr/>
        <a:lstStyle/>
        <a:p>
          <a:r>
            <a:rPr lang="zh-TW" altLang="en-US" sz="1600" dirty="0" smtClean="0"/>
            <a:t>品德行動</a:t>
          </a:r>
          <a:endParaRPr lang="zh-TW" altLang="en-US" sz="1600" dirty="0"/>
        </a:p>
      </dgm:t>
    </dgm:pt>
    <dgm:pt modelId="{B8BA5B77-2D47-4959-B0AB-6C653D06ADBD}" type="par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BEB0FDEA-2B8A-49F5-A44A-D2D22D001324}" type="sib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DB33315D-1B13-4BC6-81B9-47F8DE1EC3D2}">
      <dgm:prSet phldrT="[文字]" custT="1"/>
      <dgm:spPr/>
      <dgm:t>
        <a:bodyPr/>
        <a:lstStyle/>
        <a:p>
          <a:r>
            <a:rPr lang="zh-TW" altLang="en-US" sz="1600" dirty="0" smtClean="0"/>
            <a:t>社會資源</a:t>
          </a:r>
          <a:endParaRPr lang="zh-TW" altLang="en-US" sz="1600" dirty="0"/>
        </a:p>
      </dgm:t>
    </dgm:pt>
    <dgm:pt modelId="{21841C76-8CEC-40DF-9C08-3238A5D1C1A9}" type="par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C2119B9A-1B37-4735-B754-5201D9D8B30D}" type="sib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9DE693C9-C753-4A0C-8C15-7D704E7516F3}" type="pres">
      <dgm:prSet presAssocID="{866923BE-6679-49F4-B101-C23BA98BC0ED}" presName="Name0" presStyleCnt="0">
        <dgm:presLayoutVars>
          <dgm:dir/>
          <dgm:animLvl val="lvl"/>
          <dgm:resizeHandles val="exact"/>
        </dgm:presLayoutVars>
      </dgm:prSet>
      <dgm:spPr/>
    </dgm:pt>
    <dgm:pt modelId="{DABF2EE0-75DA-4822-8FCC-43B282BF0EA6}" type="pres">
      <dgm:prSet presAssocID="{D47F1359-A81D-40E5-AD8F-F50E8B892AA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36759-0142-48E6-95D3-84D0F15B8A33}" type="pres">
      <dgm:prSet presAssocID="{A670BF47-D3C1-4E4E-BE68-20EC17EC0DB6}" presName="parTxOnlySpace" presStyleCnt="0"/>
      <dgm:spPr/>
    </dgm:pt>
    <dgm:pt modelId="{C3B1A9AA-9E16-4926-8801-6EC767822A28}" type="pres">
      <dgm:prSet presAssocID="{7B1AFA01-3506-4FE8-A50D-FD9684F0F5B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CFA710-3FC4-4C25-AD28-6BC31224544E}" type="pres">
      <dgm:prSet presAssocID="{BEB0FDEA-2B8A-49F5-A44A-D2D22D001324}" presName="parTxOnlySpace" presStyleCnt="0"/>
      <dgm:spPr/>
    </dgm:pt>
    <dgm:pt modelId="{888B69B0-DB01-465A-A5A6-E8919A2AB448}" type="pres">
      <dgm:prSet presAssocID="{DB33315D-1B13-4BC6-81B9-47F8DE1EC3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E9291E1-1024-4635-B6DE-4353E2535062}" type="presOf" srcId="{866923BE-6679-49F4-B101-C23BA98BC0ED}" destId="{9DE693C9-C753-4A0C-8C15-7D704E7516F3}" srcOrd="0" destOrd="0" presId="urn:microsoft.com/office/officeart/2005/8/layout/chevron1"/>
    <dgm:cxn modelId="{2C636F2B-26F6-408F-9DA1-A8817643065C}" type="presOf" srcId="{D47F1359-A81D-40E5-AD8F-F50E8B892AAF}" destId="{DABF2EE0-75DA-4822-8FCC-43B282BF0EA6}" srcOrd="0" destOrd="0" presId="urn:microsoft.com/office/officeart/2005/8/layout/chevron1"/>
    <dgm:cxn modelId="{B31028BE-FDB2-4CCB-A8CB-98C25D5047EE}" srcId="{866923BE-6679-49F4-B101-C23BA98BC0ED}" destId="{7B1AFA01-3506-4FE8-A50D-FD9684F0F5B6}" srcOrd="1" destOrd="0" parTransId="{B8BA5B77-2D47-4959-B0AB-6C653D06ADBD}" sibTransId="{BEB0FDEA-2B8A-49F5-A44A-D2D22D001324}"/>
    <dgm:cxn modelId="{A234D1BE-361D-4024-9D6A-2842F8A252DA}" type="presOf" srcId="{7B1AFA01-3506-4FE8-A50D-FD9684F0F5B6}" destId="{C3B1A9AA-9E16-4926-8801-6EC767822A28}" srcOrd="0" destOrd="0" presId="urn:microsoft.com/office/officeart/2005/8/layout/chevron1"/>
    <dgm:cxn modelId="{13F5C8C2-1DD9-4EB0-9CD8-A3F2675B8457}" srcId="{866923BE-6679-49F4-B101-C23BA98BC0ED}" destId="{DB33315D-1B13-4BC6-81B9-47F8DE1EC3D2}" srcOrd="2" destOrd="0" parTransId="{21841C76-8CEC-40DF-9C08-3238A5D1C1A9}" sibTransId="{C2119B9A-1B37-4735-B754-5201D9D8B30D}"/>
    <dgm:cxn modelId="{672F274F-15D6-4857-B4B0-9775187A8238}" type="presOf" srcId="{DB33315D-1B13-4BC6-81B9-47F8DE1EC3D2}" destId="{888B69B0-DB01-465A-A5A6-E8919A2AB448}" srcOrd="0" destOrd="0" presId="urn:microsoft.com/office/officeart/2005/8/layout/chevron1"/>
    <dgm:cxn modelId="{B055F9D3-B067-4CCD-A4B5-A6301A3E8FC8}" srcId="{866923BE-6679-49F4-B101-C23BA98BC0ED}" destId="{D47F1359-A81D-40E5-AD8F-F50E8B892AAF}" srcOrd="0" destOrd="0" parTransId="{94EE6C0C-30EF-4D75-A9B8-2C96C69CC736}" sibTransId="{A670BF47-D3C1-4E4E-BE68-20EC17EC0DB6}"/>
    <dgm:cxn modelId="{8E48ABBC-F7E6-4B87-86D9-62286B2D1ACB}" type="presParOf" srcId="{9DE693C9-C753-4A0C-8C15-7D704E7516F3}" destId="{DABF2EE0-75DA-4822-8FCC-43B282BF0EA6}" srcOrd="0" destOrd="0" presId="urn:microsoft.com/office/officeart/2005/8/layout/chevron1"/>
    <dgm:cxn modelId="{358DD2AB-8901-497C-8E9D-688B8F956756}" type="presParOf" srcId="{9DE693C9-C753-4A0C-8C15-7D704E7516F3}" destId="{B9436759-0142-48E6-95D3-84D0F15B8A33}" srcOrd="1" destOrd="0" presId="urn:microsoft.com/office/officeart/2005/8/layout/chevron1"/>
    <dgm:cxn modelId="{1AEB319B-E7E8-4D30-A0F3-4EACA7F87608}" type="presParOf" srcId="{9DE693C9-C753-4A0C-8C15-7D704E7516F3}" destId="{C3B1A9AA-9E16-4926-8801-6EC767822A28}" srcOrd="2" destOrd="0" presId="urn:microsoft.com/office/officeart/2005/8/layout/chevron1"/>
    <dgm:cxn modelId="{B1C9000B-15ED-4394-96D7-7A0DB5CF279F}" type="presParOf" srcId="{9DE693C9-C753-4A0C-8C15-7D704E7516F3}" destId="{42CFA710-3FC4-4C25-AD28-6BC31224544E}" srcOrd="3" destOrd="0" presId="urn:microsoft.com/office/officeart/2005/8/layout/chevron1"/>
    <dgm:cxn modelId="{7C914E5B-9117-4223-8712-648E730A71F2}" type="presParOf" srcId="{9DE693C9-C753-4A0C-8C15-7D704E7516F3}" destId="{888B69B0-DB01-465A-A5A6-E8919A2AB4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6923BE-6679-49F4-B101-C23BA98BC0E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D47F1359-A81D-40E5-AD8F-F50E8B892AAF}">
      <dgm:prSet phldrT="[文字]" custT="1"/>
      <dgm:spPr/>
      <dgm:t>
        <a:bodyPr/>
        <a:lstStyle/>
        <a:p>
          <a:r>
            <a:rPr lang="zh-TW" altLang="en-US" sz="1600" dirty="0" smtClean="0"/>
            <a:t>新生見面禮</a:t>
          </a:r>
          <a:endParaRPr lang="zh-TW" altLang="en-US" sz="1600" dirty="0"/>
        </a:p>
      </dgm:t>
    </dgm:pt>
    <dgm:pt modelId="{94EE6C0C-30EF-4D75-A9B8-2C96C69CC736}" type="par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A670BF47-D3C1-4E4E-BE68-20EC17EC0DB6}" type="sibTrans" cxnId="{B055F9D3-B067-4CCD-A4B5-A6301A3E8FC8}">
      <dgm:prSet/>
      <dgm:spPr/>
      <dgm:t>
        <a:bodyPr/>
        <a:lstStyle/>
        <a:p>
          <a:endParaRPr lang="zh-TW" altLang="en-US"/>
        </a:p>
      </dgm:t>
    </dgm:pt>
    <dgm:pt modelId="{7B1AFA01-3506-4FE8-A50D-FD9684F0F5B6}">
      <dgm:prSet phldrT="[文字]" custT="1"/>
      <dgm:spPr/>
      <dgm:t>
        <a:bodyPr/>
        <a:lstStyle/>
        <a:p>
          <a:r>
            <a:rPr lang="zh-TW" altLang="en-US" sz="1600" dirty="0" smtClean="0"/>
            <a:t>擔任幹部</a:t>
          </a:r>
          <a:endParaRPr lang="zh-TW" altLang="en-US" sz="1600" dirty="0"/>
        </a:p>
      </dgm:t>
    </dgm:pt>
    <dgm:pt modelId="{B8BA5B77-2D47-4959-B0AB-6C653D06ADBD}" type="par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BEB0FDEA-2B8A-49F5-A44A-D2D22D001324}" type="sibTrans" cxnId="{B31028BE-FDB2-4CCB-A8CB-98C25D5047EE}">
      <dgm:prSet/>
      <dgm:spPr/>
      <dgm:t>
        <a:bodyPr/>
        <a:lstStyle/>
        <a:p>
          <a:endParaRPr lang="zh-TW" altLang="en-US"/>
        </a:p>
      </dgm:t>
    </dgm:pt>
    <dgm:pt modelId="{DB33315D-1B13-4BC6-81B9-47F8DE1EC3D2}">
      <dgm:prSet phldrT="[文字]" custT="1"/>
      <dgm:spPr/>
      <dgm:t>
        <a:bodyPr/>
        <a:lstStyle/>
        <a:p>
          <a:r>
            <a:rPr lang="zh-TW" altLang="en-US" sz="1600" dirty="0" smtClean="0"/>
            <a:t>家庭激勵</a:t>
          </a:r>
          <a:endParaRPr lang="zh-TW" altLang="en-US" sz="1600" dirty="0"/>
        </a:p>
      </dgm:t>
    </dgm:pt>
    <dgm:pt modelId="{21841C76-8CEC-40DF-9C08-3238A5D1C1A9}" type="par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C2119B9A-1B37-4735-B754-5201D9D8B30D}" type="sibTrans" cxnId="{13F5C8C2-1DD9-4EB0-9CD8-A3F2675B8457}">
      <dgm:prSet/>
      <dgm:spPr/>
      <dgm:t>
        <a:bodyPr/>
        <a:lstStyle/>
        <a:p>
          <a:endParaRPr lang="zh-TW" altLang="en-US"/>
        </a:p>
      </dgm:t>
    </dgm:pt>
    <dgm:pt modelId="{9DE693C9-C753-4A0C-8C15-7D704E7516F3}" type="pres">
      <dgm:prSet presAssocID="{866923BE-6679-49F4-B101-C23BA98BC0ED}" presName="Name0" presStyleCnt="0">
        <dgm:presLayoutVars>
          <dgm:dir/>
          <dgm:animLvl val="lvl"/>
          <dgm:resizeHandles val="exact"/>
        </dgm:presLayoutVars>
      </dgm:prSet>
      <dgm:spPr/>
    </dgm:pt>
    <dgm:pt modelId="{DABF2EE0-75DA-4822-8FCC-43B282BF0EA6}" type="pres">
      <dgm:prSet presAssocID="{D47F1359-A81D-40E5-AD8F-F50E8B892AA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36759-0142-48E6-95D3-84D0F15B8A33}" type="pres">
      <dgm:prSet presAssocID="{A670BF47-D3C1-4E4E-BE68-20EC17EC0DB6}" presName="parTxOnlySpace" presStyleCnt="0"/>
      <dgm:spPr/>
    </dgm:pt>
    <dgm:pt modelId="{C3B1A9AA-9E16-4926-8801-6EC767822A28}" type="pres">
      <dgm:prSet presAssocID="{7B1AFA01-3506-4FE8-A50D-FD9684F0F5B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CFA710-3FC4-4C25-AD28-6BC31224544E}" type="pres">
      <dgm:prSet presAssocID="{BEB0FDEA-2B8A-49F5-A44A-D2D22D001324}" presName="parTxOnlySpace" presStyleCnt="0"/>
      <dgm:spPr/>
    </dgm:pt>
    <dgm:pt modelId="{888B69B0-DB01-465A-A5A6-E8919A2AB448}" type="pres">
      <dgm:prSet presAssocID="{DB33315D-1B13-4BC6-81B9-47F8DE1EC3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55F9D3-B067-4CCD-A4B5-A6301A3E8FC8}" srcId="{866923BE-6679-49F4-B101-C23BA98BC0ED}" destId="{D47F1359-A81D-40E5-AD8F-F50E8B892AAF}" srcOrd="0" destOrd="0" parTransId="{94EE6C0C-30EF-4D75-A9B8-2C96C69CC736}" sibTransId="{A670BF47-D3C1-4E4E-BE68-20EC17EC0DB6}"/>
    <dgm:cxn modelId="{32C9F63D-467E-417C-886B-6254E2CD055F}" type="presOf" srcId="{866923BE-6679-49F4-B101-C23BA98BC0ED}" destId="{9DE693C9-C753-4A0C-8C15-7D704E7516F3}" srcOrd="0" destOrd="0" presId="urn:microsoft.com/office/officeart/2005/8/layout/chevron1"/>
    <dgm:cxn modelId="{13F5C8C2-1DD9-4EB0-9CD8-A3F2675B8457}" srcId="{866923BE-6679-49F4-B101-C23BA98BC0ED}" destId="{DB33315D-1B13-4BC6-81B9-47F8DE1EC3D2}" srcOrd="2" destOrd="0" parTransId="{21841C76-8CEC-40DF-9C08-3238A5D1C1A9}" sibTransId="{C2119B9A-1B37-4735-B754-5201D9D8B30D}"/>
    <dgm:cxn modelId="{012CA8C8-028B-4663-A7F3-DE9B66CDF50A}" type="presOf" srcId="{DB33315D-1B13-4BC6-81B9-47F8DE1EC3D2}" destId="{888B69B0-DB01-465A-A5A6-E8919A2AB448}" srcOrd="0" destOrd="0" presId="urn:microsoft.com/office/officeart/2005/8/layout/chevron1"/>
    <dgm:cxn modelId="{EF8243F8-E014-48E5-8677-871F3FF525BC}" type="presOf" srcId="{D47F1359-A81D-40E5-AD8F-F50E8B892AAF}" destId="{DABF2EE0-75DA-4822-8FCC-43B282BF0EA6}" srcOrd="0" destOrd="0" presId="urn:microsoft.com/office/officeart/2005/8/layout/chevron1"/>
    <dgm:cxn modelId="{B31028BE-FDB2-4CCB-A8CB-98C25D5047EE}" srcId="{866923BE-6679-49F4-B101-C23BA98BC0ED}" destId="{7B1AFA01-3506-4FE8-A50D-FD9684F0F5B6}" srcOrd="1" destOrd="0" parTransId="{B8BA5B77-2D47-4959-B0AB-6C653D06ADBD}" sibTransId="{BEB0FDEA-2B8A-49F5-A44A-D2D22D001324}"/>
    <dgm:cxn modelId="{AE43B4D2-EC4F-4509-A435-3C72D1EC1183}" type="presOf" srcId="{7B1AFA01-3506-4FE8-A50D-FD9684F0F5B6}" destId="{C3B1A9AA-9E16-4926-8801-6EC767822A28}" srcOrd="0" destOrd="0" presId="urn:microsoft.com/office/officeart/2005/8/layout/chevron1"/>
    <dgm:cxn modelId="{290573D1-4D74-48EA-A286-9B3BCEA3D2E3}" type="presParOf" srcId="{9DE693C9-C753-4A0C-8C15-7D704E7516F3}" destId="{DABF2EE0-75DA-4822-8FCC-43B282BF0EA6}" srcOrd="0" destOrd="0" presId="urn:microsoft.com/office/officeart/2005/8/layout/chevron1"/>
    <dgm:cxn modelId="{E67C7CFC-0461-43EC-8C70-8910242E82A9}" type="presParOf" srcId="{9DE693C9-C753-4A0C-8C15-7D704E7516F3}" destId="{B9436759-0142-48E6-95D3-84D0F15B8A33}" srcOrd="1" destOrd="0" presId="urn:microsoft.com/office/officeart/2005/8/layout/chevron1"/>
    <dgm:cxn modelId="{8B284E1A-6167-4DA3-8B37-B2254DBF84D1}" type="presParOf" srcId="{9DE693C9-C753-4A0C-8C15-7D704E7516F3}" destId="{C3B1A9AA-9E16-4926-8801-6EC767822A28}" srcOrd="2" destOrd="0" presId="urn:microsoft.com/office/officeart/2005/8/layout/chevron1"/>
    <dgm:cxn modelId="{BAA35083-2B82-4B21-85DB-3CBE08CA1FA7}" type="presParOf" srcId="{9DE693C9-C753-4A0C-8C15-7D704E7516F3}" destId="{42CFA710-3FC4-4C25-AD28-6BC31224544E}" srcOrd="3" destOrd="0" presId="urn:microsoft.com/office/officeart/2005/8/layout/chevron1"/>
    <dgm:cxn modelId="{EB551A20-F81B-4C43-8958-76D94B5361BA}" type="presParOf" srcId="{9DE693C9-C753-4A0C-8C15-7D704E7516F3}" destId="{888B69B0-DB01-465A-A5A6-E8919A2AB44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CDCBD08-2912-4EC9-B77A-2EE24F48861F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pPr rtl="0"/>
              <a:t>2018/6/6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en-US" altLang="zh-TW" smtClean="0">
                <a:latin typeface="Mingliu" panose="02020509000000000000" pitchFamily="49" charset="-120"/>
                <a:ea typeface="Mingliu" panose="02020509000000000000" pitchFamily="49" charset="-120"/>
              </a:rPr>
              <a:pPr rtl="0"/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A83C6C10-0B1C-40AD-9006-61E73E4DECA0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 smtClean="0"/>
              <a:t>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B94165F4-379C-44F2-8E89-DB43904FE85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pPr rtl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0470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pPr rtl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32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927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pPr rtl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83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3457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5235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pPr rtl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4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pPr rt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pPr rtl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76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pPr rtl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0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dirty="0"/>
              <a:t>注意：若要變更此投影片上的影像，請選取該影像並將它刪除。然後按一下預留位置中的 [圖片] 圖示</a:t>
            </a:r>
          </a:p>
          <a:p>
            <a:pPr rtl="0"/>
            <a:r>
              <a:rPr lang="zh-TW" dirty="0"/>
              <a:t>以插入您自己的影像。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en-US" smtClean="0"/>
              <a:pPr rtl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46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altLang="zh-TW" smtClean="0"/>
              <a:pPr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047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E12F2C4-C6C9-461B-8042-7E4AC7E3CBB3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29A75D-7E02-431D-8B43-2605EE90A2C4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6F3DC39-4BBD-4F99-8CC2-77A6F092AECD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0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1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D718622-CB9F-42FE-AB96-FB74A05F59C1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54F384-6BC9-41CF-8A52-1286F6D17327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063DCE-A35A-4368-9F01-459C398F4762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樹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F82F4A-1334-4E08-B98E-3675EDC9FBB0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9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9088B3-56DB-4F36-A48D-38EBBA69F463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04B175-651A-470E-8C2E-8727EA4A3215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​​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手繪多邊形​​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>
            <a:lvl1pPr>
              <a:defRPr spc="100" baseline="0"/>
            </a:lvl1pPr>
            <a:lvl2pPr>
              <a:defRPr spc="100" baseline="0"/>
            </a:lvl2pPr>
            <a:lvl3pPr>
              <a:defRPr spc="100" baseline="0"/>
            </a:lvl3pPr>
            <a:lvl4pPr>
              <a:defRPr spc="100" baseline="0"/>
            </a:lvl4pPr>
            <a:lvl5pPr>
              <a:defRPr spc="100" baseline="0"/>
            </a:lvl5pPr>
          </a:lstStyle>
          <a:p>
            <a:pPr lvl="0" rtl="0"/>
            <a:r>
              <a:rPr lang="zh-TW" altLang="en-US" smtClean="0"/>
              <a:t>按一下以編輯母片文字樣式</a:t>
            </a:r>
          </a:p>
          <a:p>
            <a:pPr lvl="1" rtl="0"/>
            <a:r>
              <a:rPr lang="zh-TW" altLang="en-US" smtClean="0"/>
              <a:t>第二層</a:t>
            </a:r>
          </a:p>
          <a:p>
            <a:pPr lvl="2" rtl="0"/>
            <a:r>
              <a:rPr lang="zh-TW" altLang="en-US" smtClean="0"/>
              <a:t>第三層</a:t>
            </a:r>
          </a:p>
          <a:p>
            <a:pPr lvl="3" rtl="0"/>
            <a:r>
              <a:rPr lang="zh-TW" altLang="en-US" smtClean="0"/>
              <a:t>第四層</a:t>
            </a:r>
          </a:p>
          <a:p>
            <a:pPr lvl="4" rtl="0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BA9EC0-0AA0-4843-A6CC-B071CC8E90B9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群組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手繪多邊形​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zh-TW" altLang="en-US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  <p:grpSp>
            <p:nvGrpSpPr>
              <p:cNvPr id="12" name="群組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手繪多邊形​​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4" name="手繪多邊形​​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5" name="手繪多邊形​​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6" name="手繪多邊形​​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7" name="手繪多邊形​​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8" name="手繪多邊形​​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19" name="手繪多邊形​​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0" name="手繪多邊形​​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1" name="手繪多邊形​​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2" name="手繪多邊形​​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3" name="手繪多邊形​​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4" name="手繪多邊形​​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5" name="手繪多邊形​​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6" name="手繪多邊形​​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7" name="手繪多邊形​​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8" name="手繪多邊形​​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29" name="手繪多邊形​​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0" name="手繪多邊形​​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1" name="手繪多邊形​​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2" name="手繪多邊形​​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3" name="手繪多邊形​​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4" name="手繪多邊形​​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5" name="手繪多邊形​​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6" name="手繪多邊形​​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7" name="手繪多邊形​​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8" name="手繪多邊形​​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39" name="手繪多邊形​​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0" name="手繪多邊形​​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1" name="手繪多邊形​​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2" name="手繪多邊形​​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3" name="手繪多邊形​​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4" name="手繪多邊形​​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5" name="手繪多邊形​​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6" name="手繪多邊形​​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7" name="手繪多邊形​​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8" name="手繪多邊形​​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49" name="手繪多邊形​​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0" name="手繪多邊形​​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1" name="手繪多邊形​​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2" name="手繪多邊形​​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3" name="手繪多邊形​​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4" name="手繪多邊形​​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5" name="手繪多邊形​​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6" name="手繪多邊形​​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7" name="手繪多邊形​​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8" name="手繪多邊形​​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59" name="手繪多邊形​​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0" name="手繪多邊形​​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1" name="手繪多邊形​​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2" name="手繪多邊形​​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  <p:sp>
              <p:nvSpPr>
                <p:cNvPr id="63" name="手繪多邊形​​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zh-TW" altLang="en-US" dirty="0">
                    <a:latin typeface="Mingliu" panose="02020509000000000000" pitchFamily="49" charset="-120"/>
                    <a:ea typeface="Mingliu" panose="02020509000000000000" pitchFamily="49" charset="-120"/>
                  </a:endParaRPr>
                </a:p>
              </p:txBody>
            </p:sp>
          </p:grpSp>
        </p:grpSp>
        <p:sp>
          <p:nvSpPr>
            <p:cNvPr id="10" name="手繪多邊形​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68" name="圖片預留位置 67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寬幅圖片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64" name="手繪多邊形​​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5" name="手繪多邊形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6" name="手繪多邊形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7" name="圖片預留位置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69" name="手繪多邊形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0" name="手繪多邊形​​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grpSp>
        <p:nvGrpSpPr>
          <p:cNvPr id="71" name="群組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手繪多邊形​​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​​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手繪多邊形​​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​​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​​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​​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​​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E30269-4F4E-455C-A39F-CE97675D9C78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" name="手繪多邊形​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7" name="手繪多邊形​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8" name="圖片預留位置 56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CC4596-8F6A-4060-AA60-F52D8B336B42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17" name="手繪多邊形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8" name="手繪多邊形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9" name="手繪多邊形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0" name="圖片預留位置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21" name="手繪多邊形​​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​​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圖片預留位置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977F3F-BDB1-48FB-B32E-D7EEC12FA9EE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17" name="手繪多邊形​​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8" name="手繪多邊形​​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19" name="手繪多邊形​​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0" name="手繪多邊形​​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1" name="手繪多邊形​​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​​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手繪多邊形​​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5" name="手繪多邊形​​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6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27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28" name="圖片預留位置 23" descr="要新增影像的空白預留位置。按一下預留位置，然後選取您想要新增的影像。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428B24-72BC-4E4C-AF52-B6FD190FC9E3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580013" cy="1067669"/>
          </a:xfrm>
        </p:spPr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22" name="手繪多邊形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9" name="手繪多邊形​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手繪多邊形​​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1" name="手繪多邊形​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2" name="手繪多邊形​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3" name="手繪多邊形​​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4" name="手繪多邊形​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5" name="手繪多邊形​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6" name="手繪多邊形​​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7" name="手繪多邊形​​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8" name="手繪多邊形​​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9" name="圖片預留位置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50" name="圖片預留位置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51" name="圖片預留位置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52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0156A6E-6DF9-4B0A-BA2B-96B4B8095268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張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29" name="手繪多邊形​​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0" name="手繪多邊形​​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1" name="手繪多邊形​​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2" name="手繪多邊形​​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3" name="手繪多邊形​​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4" name="手繪多邊形​​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5" name="手繪多邊形​​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6" name="手繪多邊形​​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7" name="手繪多邊形​​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41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  <p:sp>
        <p:nvSpPr>
          <p:cNvPr id="42" name="圖片預留位置 16" descr="要新增影像的空白預留位置。按一下預留位置，然後選取您想要新增的影像。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A18011-5824-4A21-9064-40AAA14E5E99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  <p:sp>
        <p:nvSpPr>
          <p:cNvPr id="22" name="手繪多邊形​​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​​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4" name="手繪多邊形​​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5" name="圖片預留位置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三張矩形圖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21" name="手繪多邊形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3" name="手繪多邊形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9" name="手繪多邊形​​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0" name="手繪多邊形​​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1" name="手繪多邊形​​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2" name="手繪多邊形​​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3" name="手繪多邊形​​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4" name="手繪多邊形​​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5" name="手繪多邊形​​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6" name="手繪多邊形​​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7" name="手繪多邊形​​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1" name="矩形​​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8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49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50" name="圖片預留位置 13" descr="要新增影像的空白預留位置。按一下預留位置，然後選取您想要新增的影像。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zh-TW" altLang="en-US" smtClean="0"/>
              <a:t>按一下圖示以新增圖片</a:t>
            </a:r>
            <a:endParaRPr lang="zh-TW" altLang="en-US" dirty="0" smtClean="0"/>
          </a:p>
        </p:txBody>
      </p:sp>
      <p:sp>
        <p:nvSpPr>
          <p:cNvPr id="4" name="文字預留位置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8079C8-E927-4579-9AB2-4F38189C8683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en-US" altLang="zh-TW" smtClean="0"/>
              <a:pPr rtl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群組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手繪多邊形​​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" name="手繪多邊形​​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" name="手繪多邊形​​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" name="手繪多邊形​​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1" name="手繪多邊形​​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2" name="手繪多邊形​​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3" name="手繪多邊形​​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4" name="手繪多邊形​​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5" name="手繪多邊形​​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6" name="手繪多邊形​​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7" name="手繪多邊形​​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8" name="手繪多邊形​​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9" name="手繪多邊形​​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0" name="手繪多邊形​​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1" name="手繪多邊形​​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2" name="手繪多邊形​​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3" name="手繪多邊形​​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4" name="手繪多邊形​​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5" name="手繪多邊形​​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6" name="手繪多邊形​​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7" name="手繪多邊形​​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8" name="手繪多邊形​​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29" name="手繪多邊形​​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0" name="手繪多邊形​​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1" name="手繪多邊形​​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2" name="手繪多邊形​​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3" name="手繪多邊形​​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4" name="手繪多邊形​​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5" name="手繪多邊形​​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6" name="手繪多邊形​​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7" name="手繪多邊形​​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8" name="手繪多邊形​​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39" name="手繪多邊形​​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0" name="手繪多邊形​​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1" name="手繪多邊形​​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2" name="手繪多邊形​​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3" name="手繪多邊形​​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4" name="手繪多邊形​​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5" name="手繪多邊形​​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6" name="手繪多邊形​​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7" name="手繪多邊形​​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8" name="手繪多邊形​​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49" name="手繪多邊形​​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0" name="手繪多邊形​​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1" name="手繪多邊形​​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2" name="手繪多邊形​​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3" name="手繪多邊形​​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4" name="手繪多邊形​​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5" name="手繪多邊形​​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6" name="手繪多邊形​​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7" name="手繪多邊形​​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8" name="手繪多邊形​​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59" name="手繪多邊形​​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0" name="手繪多邊形​​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1" name="手繪多邊形​​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2" name="手繪多邊形​​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3" name="手繪多邊形​​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4" name="手繪多邊形​​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5" name="手繪多邊形​​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6" name="手繪多邊形​​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7" name="手繪多邊形​​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8" name="手繪多邊形​​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69" name="手繪多邊形​​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0" name="手繪多邊形​​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1" name="手繪多邊形​​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2" name="手繪多邊形​​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3" name="手繪多邊形​​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4" name="手繪多邊形​​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5" name="手繪多邊形​​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6" name="手繪多邊形​​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7" name="手繪多邊形​​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8" name="手繪多邊形​​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79" name="手繪多邊形​​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0" name="手繪多邊形​​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1" name="手繪多邊形​​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2" name="手繪多邊形​​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3" name="手繪多邊形​​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4" name="手繪多邊形​​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5" name="手繪多邊形​​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6" name="手繪多邊形​​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7" name="手繪多邊形​​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8" name="手繪多邊形​​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89" name="手繪多邊形​​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0" name="手繪多邊形​​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1" name="手繪多邊形​​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2" name="手繪多邊形​​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3" name="手繪多邊形​​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4" name="手繪多邊形​​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5" name="手繪多邊形​​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6" name="手繪多邊形​​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7" name="手繪多邊形​​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8" name="手繪多邊形​​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99" name="手繪多邊形​​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0" name="手繪多邊形​​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1" name="手繪多邊形​​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2" name="手繪多邊形​​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3" name="手繪多邊形​​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4" name="手繪多邊形​​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5" name="手繪多邊形​​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6" name="手繪多邊形​​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  <p:sp>
          <p:nvSpPr>
            <p:cNvPr id="107" name="手繪多邊形​​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zh-TW" altLang="en-US" dirty="0">
                <a:latin typeface="Mingliu" panose="02020509000000000000" pitchFamily="49" charset="-120"/>
                <a:ea typeface="Mingliu" panose="02020509000000000000" pitchFamily="49" charset="-120"/>
              </a:endParaRPr>
            </a:p>
          </p:txBody>
        </p:sp>
      </p:grp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 smtClean="0"/>
              <a:t>編輯母片文字樣式</a:t>
            </a:r>
          </a:p>
          <a:p>
            <a:pPr lvl="1" rtl="0"/>
            <a:r>
              <a:rPr lang="zh-TW" altLang="en-US" dirty="0" smtClean="0"/>
              <a:t>第二層</a:t>
            </a:r>
          </a:p>
          <a:p>
            <a:pPr lvl="2" rtl="0"/>
            <a:r>
              <a:rPr lang="zh-TW" altLang="en-US" dirty="0" smtClean="0"/>
              <a:t>第三層</a:t>
            </a:r>
          </a:p>
          <a:p>
            <a:pPr lvl="3" rtl="0"/>
            <a:r>
              <a:rPr lang="zh-TW" altLang="en-US" dirty="0" smtClean="0"/>
              <a:t>第四層</a:t>
            </a:r>
          </a:p>
          <a:p>
            <a:pPr lvl="4" rtl="0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DD2455F1-953D-4F2D-AE03-22F743C7FE4D}" type="datetime1">
              <a:rPr lang="zh-TW" altLang="en-US" smtClean="0"/>
              <a:pPr/>
              <a:t>2018/6/6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09C03C58-465B-42F2-8BA3-01664A6B69B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hyperlink" Target="VID_20171207_102849.3g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VID20180326104005.mp4" TargetMode="Externa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7-11/VID20180511110829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22810;&#20803;&#35413;&#37327;/&#22283;&#35486;/LINE_MOVIE_1527313767353.mp4" TargetMode="External"/><Relationship Id="rId5" Type="http://schemas.openxmlformats.org/officeDocument/2006/relationships/image" Target="../media/image43.jpeg"/><Relationship Id="rId4" Type="http://schemas.openxmlformats.org/officeDocument/2006/relationships/hyperlink" Target="&#22810;&#20803;&#35413;&#37327;/&#22283;&#35486;/LINE_MOVIE_1527381927351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72439" y="1828800"/>
            <a:ext cx="3886200" cy="20574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zh-TW" altLang="en-US" dirty="0" smtClean="0"/>
              <a:t>基隆市東光國小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一年忠班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品德教育成果報告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pic>
        <p:nvPicPr>
          <p:cNvPr id="5" name="圖片預留位置 4" descr="小女孩正在吹泡泡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990" t="9474" r="3991" b="5350"/>
          <a:stretch>
            <a:fillRect/>
          </a:stretch>
        </p:blipFill>
        <p:spPr>
          <a:xfrm>
            <a:off x="1371600" y="1251468"/>
            <a:ext cx="6226829" cy="4320657"/>
          </a:xfrm>
        </p:spPr>
      </p:pic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zh-TW" altLang="en-US" sz="3600" dirty="0" smtClean="0"/>
              <a:t>報告者</a:t>
            </a:r>
            <a:r>
              <a:rPr lang="en-US" altLang="zh-TW" sz="3600" dirty="0" smtClean="0"/>
              <a:t>:</a:t>
            </a:r>
            <a:r>
              <a:rPr lang="zh-TW" altLang="en-US" sz="3600" dirty="0" smtClean="0"/>
              <a:t>洪莉萍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606148" y="334712"/>
            <a:ext cx="1963631" cy="721326"/>
          </a:xfrm>
        </p:spPr>
        <p:txBody>
          <a:bodyPr rtlCol="0"/>
          <a:lstStyle/>
          <a:p>
            <a:pPr rtl="0"/>
            <a:r>
              <a:rPr lang="zh-TW" altLang="en-US" dirty="0" smtClean="0"/>
              <a:t>體驗反思</a:t>
            </a:r>
            <a:endParaRPr lang="zh-TW" altLang="en-US" dirty="0"/>
          </a:p>
        </p:txBody>
      </p:sp>
      <p:pic>
        <p:nvPicPr>
          <p:cNvPr id="17" name="圖片預留位置 1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79" y="2058061"/>
            <a:ext cx="4466888" cy="3350166"/>
          </a:xfrm>
        </p:spPr>
      </p:pic>
      <p:pic>
        <p:nvPicPr>
          <p:cNvPr id="18" name="圖片預留位置 1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34" y="1056038"/>
            <a:ext cx="2987150" cy="3773724"/>
          </a:xfrm>
        </p:spPr>
      </p:pic>
      <p:pic>
        <p:nvPicPr>
          <p:cNvPr id="19" name="圖片預留位置 18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50" y="1931717"/>
            <a:ext cx="2647566" cy="3530088"/>
          </a:xfrm>
        </p:spPr>
      </p:pic>
      <p:sp>
        <p:nvSpPr>
          <p:cNvPr id="13" name="文字預留位置 1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algn="l" rtl="0"/>
            <a:r>
              <a:rPr lang="en-US" altLang="zh-TW" dirty="0" smtClean="0"/>
              <a:t>1.</a:t>
            </a:r>
            <a:r>
              <a:rPr lang="zh-TW" altLang="en-US" dirty="0" smtClean="0"/>
              <a:t>每個月反省敘寫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2.</a:t>
            </a:r>
            <a:r>
              <a:rPr lang="zh-TW" altLang="en-US" dirty="0" smtClean="0"/>
              <a:t>每天的檢查表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3.</a:t>
            </a:r>
            <a:r>
              <a:rPr lang="zh-TW" altLang="en-US" dirty="0" smtClean="0"/>
              <a:t>反思與期許加點故事性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68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40914" y="2335326"/>
            <a:ext cx="1102546" cy="429501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dirty="0" smtClean="0"/>
              <a:t>合作</a:t>
            </a:r>
            <a:endParaRPr lang="en-US" altLang="zh-TW" dirty="0"/>
          </a:p>
        </p:txBody>
      </p:sp>
      <p:pic>
        <p:nvPicPr>
          <p:cNvPr id="2" name="圖片版面配置區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9" b="14439"/>
          <a:stretch>
            <a:fillRect/>
          </a:stretch>
        </p:blipFill>
        <p:spPr>
          <a:xfrm>
            <a:off x="1819275" y="1738983"/>
            <a:ext cx="3848100" cy="2051689"/>
          </a:xfrm>
        </p:spPr>
      </p:pic>
      <p:pic>
        <p:nvPicPr>
          <p:cNvPr id="7" name="圖片版面配置區 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3" b="14303"/>
          <a:stretch>
            <a:fillRect/>
          </a:stretch>
        </p:blipFill>
        <p:spPr>
          <a:xfrm rot="10800000">
            <a:off x="6494463" y="1700213"/>
            <a:ext cx="3895725" cy="2085975"/>
          </a:xfrm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4279763"/>
            <a:ext cx="3848100" cy="1994037"/>
          </a:xfrm>
        </p:spPr>
      </p:pic>
      <p:pic>
        <p:nvPicPr>
          <p:cNvPr id="9" name="圖片版面配置區 8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1" b="16831"/>
          <a:stretch>
            <a:fillRect/>
          </a:stretch>
        </p:blipFill>
        <p:spPr/>
      </p:pic>
      <p:sp>
        <p:nvSpPr>
          <p:cNvPr id="12" name="標題 5"/>
          <p:cNvSpPr txBox="1">
            <a:spLocks/>
          </p:cNvSpPr>
          <p:nvPr/>
        </p:nvSpPr>
        <p:spPr>
          <a:xfrm>
            <a:off x="502415" y="5100199"/>
            <a:ext cx="1102546" cy="429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正義</a:t>
            </a:r>
            <a:endParaRPr lang="en-US" altLang="zh-TW" dirty="0"/>
          </a:p>
        </p:txBody>
      </p:sp>
      <p:sp>
        <p:nvSpPr>
          <p:cNvPr id="13" name="標題 5"/>
          <p:cNvSpPr txBox="1">
            <a:spLocks/>
          </p:cNvSpPr>
          <p:nvPr/>
        </p:nvSpPr>
        <p:spPr>
          <a:xfrm>
            <a:off x="10793603" y="2420120"/>
            <a:ext cx="1102546" cy="429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尊重</a:t>
            </a:r>
            <a:endParaRPr lang="en-US" altLang="zh-TW" dirty="0"/>
          </a:p>
        </p:txBody>
      </p:sp>
      <p:sp>
        <p:nvSpPr>
          <p:cNvPr id="14" name="標題 5"/>
          <p:cNvSpPr txBox="1">
            <a:spLocks/>
          </p:cNvSpPr>
          <p:nvPr/>
        </p:nvSpPr>
        <p:spPr>
          <a:xfrm>
            <a:off x="10803128" y="5101407"/>
            <a:ext cx="1102546" cy="429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關懷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269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40914" y="2335326"/>
            <a:ext cx="1102546" cy="429501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dirty="0" smtClean="0"/>
              <a:t>孝順</a:t>
            </a:r>
            <a:endParaRPr lang="en-US" altLang="zh-TW" dirty="0"/>
          </a:p>
        </p:txBody>
      </p:sp>
      <p:pic>
        <p:nvPicPr>
          <p:cNvPr id="2" name="圖片版面配置區 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1814514" y="1738983"/>
            <a:ext cx="4071936" cy="2051689"/>
          </a:xfrm>
        </p:spPr>
      </p:pic>
      <p:pic>
        <p:nvPicPr>
          <p:cNvPr id="7" name="圖片版面配置區 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6429375" y="1700213"/>
            <a:ext cx="4000500" cy="2085975"/>
          </a:xfrm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/>
          <a:stretch>
            <a:fillRect/>
          </a:stretch>
        </p:blipFill>
        <p:spPr>
          <a:xfrm>
            <a:off x="1900238" y="4279763"/>
            <a:ext cx="3829050" cy="1994037"/>
          </a:xfrm>
        </p:spPr>
      </p:pic>
      <p:pic>
        <p:nvPicPr>
          <p:cNvPr id="9" name="圖片版面配置區 8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/>
          <a:stretch>
            <a:fillRect/>
          </a:stretch>
        </p:blipFill>
        <p:spPr>
          <a:xfrm>
            <a:off x="6557963" y="4356100"/>
            <a:ext cx="3929062" cy="1917700"/>
          </a:xfrm>
        </p:spPr>
      </p:pic>
      <p:sp>
        <p:nvSpPr>
          <p:cNvPr id="12" name="標題 5"/>
          <p:cNvSpPr txBox="1">
            <a:spLocks/>
          </p:cNvSpPr>
          <p:nvPr/>
        </p:nvSpPr>
        <p:spPr>
          <a:xfrm>
            <a:off x="502415" y="5100199"/>
            <a:ext cx="1102546" cy="429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感恩</a:t>
            </a:r>
            <a:endParaRPr lang="en-US" altLang="zh-TW" dirty="0"/>
          </a:p>
        </p:txBody>
      </p:sp>
      <p:sp>
        <p:nvSpPr>
          <p:cNvPr id="13" name="標題 5"/>
          <p:cNvSpPr txBox="1">
            <a:spLocks/>
          </p:cNvSpPr>
          <p:nvPr/>
        </p:nvSpPr>
        <p:spPr>
          <a:xfrm>
            <a:off x="10793603" y="2420120"/>
            <a:ext cx="1102546" cy="429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友愛</a:t>
            </a:r>
            <a:endParaRPr lang="en-US" altLang="zh-TW" dirty="0"/>
          </a:p>
        </p:txBody>
      </p:sp>
      <p:sp>
        <p:nvSpPr>
          <p:cNvPr id="14" name="標題 5"/>
          <p:cNvSpPr txBox="1">
            <a:spLocks/>
          </p:cNvSpPr>
          <p:nvPr/>
        </p:nvSpPr>
        <p:spPr>
          <a:xfrm>
            <a:off x="10803128" y="5101407"/>
            <a:ext cx="1102546" cy="429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</a:schemeClr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r>
              <a:rPr lang="zh-TW" altLang="en-US" dirty="0" smtClean="0"/>
              <a:t>正念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269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606148" y="334712"/>
            <a:ext cx="1963631" cy="721326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 smtClean="0"/>
              <a:t>正向期許</a:t>
            </a:r>
            <a:endParaRPr lang="zh-TW" altLang="en-US" dirty="0"/>
          </a:p>
        </p:txBody>
      </p:sp>
      <p:sp>
        <p:nvSpPr>
          <p:cNvPr id="13" name="文字預留位置 1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algn="l" rtl="0"/>
            <a:r>
              <a:rPr lang="en-US" altLang="zh-TW" dirty="0" smtClean="0"/>
              <a:t>1.</a:t>
            </a:r>
            <a:r>
              <a:rPr lang="zh-TW" altLang="en-US" dirty="0" smtClean="0"/>
              <a:t>新生的期許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2.</a:t>
            </a:r>
            <a:r>
              <a:rPr lang="zh-TW" altLang="en-US" dirty="0" smtClean="0"/>
              <a:t>班級幹部的任務執行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3.</a:t>
            </a:r>
            <a:r>
              <a:rPr lang="zh-TW" altLang="en-US" smtClean="0"/>
              <a:t>愛的鼓勵</a:t>
            </a:r>
            <a:endParaRPr lang="zh-TW" altLang="en-US" dirty="0"/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2" b="24082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7" r="22887"/>
          <a:stretch>
            <a:fillRect/>
          </a:stretch>
        </p:blipFill>
        <p:spPr/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3403" y="2129333"/>
            <a:ext cx="2240785" cy="3207622"/>
          </a:xfrm>
          <a:prstGeom prst="rect">
            <a:avLst/>
          </a:prstGeom>
        </p:spPr>
      </p:pic>
      <p:pic>
        <p:nvPicPr>
          <p:cNvPr id="8" name="圖片版面配置區 7" descr="IMG20180421090527.jpg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/>
          <a:srcRect l="23752" r="237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74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學期心得</a:t>
            </a:r>
            <a:r>
              <a:rPr lang="en-US" altLang="zh-TW" dirty="0" smtClean="0"/>
              <a:t>~</a:t>
            </a:r>
            <a:r>
              <a:rPr lang="zh-TW" altLang="en-US" dirty="0" smtClean="0"/>
              <a:t>新詩創作</a:t>
            </a:r>
            <a:endParaRPr lang="en-US" altLang="zh-TW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6193" y="1877740"/>
            <a:ext cx="9175531" cy="3929516"/>
          </a:xfrm>
        </p:spPr>
      </p:pic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026265" y="3405352"/>
            <a:ext cx="2728043" cy="1119351"/>
          </a:xfrm>
        </p:spPr>
        <p:txBody>
          <a:bodyPr rtlCol="0"/>
          <a:lstStyle/>
          <a:p>
            <a:pPr rtl="0"/>
            <a:r>
              <a:rPr lang="zh-TW" altLang="en-US" dirty="0" smtClean="0"/>
              <a:t>品德教育期許</a:t>
            </a:r>
            <a:r>
              <a:rPr lang="en-US" altLang="zh-TW" dirty="0" smtClean="0"/>
              <a:t>~</a:t>
            </a:r>
            <a:endParaRPr lang="zh-TW" altLang="en-US" dirty="0"/>
          </a:p>
        </p:txBody>
      </p:sp>
      <p:pic>
        <p:nvPicPr>
          <p:cNvPr id="14" name="圖片預留位置 1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66" y="583324"/>
            <a:ext cx="7693572" cy="5171090"/>
          </a:xfrm>
        </p:spPr>
      </p:pic>
      <p:sp>
        <p:nvSpPr>
          <p:cNvPr id="3" name="矩形 2"/>
          <p:cNvSpPr/>
          <p:nvPr/>
        </p:nvSpPr>
        <p:spPr>
          <a:xfrm>
            <a:off x="7776242" y="4110447"/>
            <a:ext cx="3228088" cy="1754326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3600" b="0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教學活動</a:t>
            </a:r>
            <a:endParaRPr lang="en-US" altLang="zh-TW" sz="3600" b="0" cap="none" spc="0" dirty="0" smtClean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用心感動</a:t>
            </a:r>
            <a:endParaRPr lang="en-US" altLang="zh-TW" sz="3600" dirty="0" smtClean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付諸行動</a:t>
            </a:r>
            <a:endParaRPr lang="zh-TW" altLang="en-US" sz="3600" b="0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242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76938" y="662152"/>
            <a:ext cx="8756704" cy="520261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4400" dirty="0" smtClean="0">
                <a:ea typeface="文鼎海" panose="02010609010101010101" pitchFamily="49" charset="-120"/>
              </a:rPr>
              <a:t>設計理念</a:t>
            </a:r>
            <a:r>
              <a:rPr lang="en-US" altLang="zh-TW" sz="4400" dirty="0" smtClean="0">
                <a:ea typeface="文鼎海" panose="02010609010101010101" pitchFamily="49" charset="-120"/>
              </a:rPr>
              <a:t>:</a:t>
            </a:r>
            <a:endParaRPr lang="en-US" altLang="zh-TW" sz="4400" dirty="0">
              <a:ea typeface="文鼎海" panose="0201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4759" y="31883"/>
            <a:ext cx="3197697" cy="2436707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102767" y="2821186"/>
            <a:ext cx="1072056" cy="1261241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5355151" y="2250108"/>
            <a:ext cx="811641" cy="781626"/>
            <a:chOff x="5328121" y="2656060"/>
            <a:chExt cx="1127858" cy="131685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575834" y="2840533"/>
              <a:ext cx="632431" cy="646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合作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4817050" y="1693101"/>
            <a:ext cx="811641" cy="847211"/>
            <a:chOff x="5328121" y="2656060"/>
            <a:chExt cx="1127858" cy="1427345"/>
          </a:xfrm>
        </p:grpSpPr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5557234" y="2683375"/>
              <a:ext cx="594786" cy="14000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專注 </a:t>
              </a:r>
              <a:endParaRPr lang="en-US" altLang="zh-TW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  <a:p>
              <a:pPr algn="ctr"/>
              <a:r>
                <a:rPr lang="zh-TW" altLang="en-US" sz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自律</a:t>
              </a: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598587" y="4278335"/>
            <a:ext cx="811641" cy="781626"/>
            <a:chOff x="5328121" y="2656060"/>
            <a:chExt cx="1127858" cy="1316850"/>
          </a:xfrm>
        </p:grpSpPr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5575834" y="2840532"/>
              <a:ext cx="632432" cy="10889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正念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5450429" y="3002997"/>
            <a:ext cx="811641" cy="781626"/>
            <a:chOff x="5328121" y="2656060"/>
            <a:chExt cx="1127858" cy="1316850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5575834" y="2840532"/>
              <a:ext cx="632432" cy="10889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感恩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4010259" y="1583606"/>
            <a:ext cx="811641" cy="781626"/>
            <a:chOff x="5328121" y="2656060"/>
            <a:chExt cx="1127858" cy="1316850"/>
          </a:xfrm>
        </p:grpSpPr>
        <p:pic>
          <p:nvPicPr>
            <p:cNvPr id="44" name="圖片 4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5575834" y="2840532"/>
              <a:ext cx="632432" cy="10889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尊重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3323710" y="2056957"/>
            <a:ext cx="811641" cy="781626"/>
            <a:chOff x="5328121" y="2656060"/>
            <a:chExt cx="1127858" cy="1316850"/>
          </a:xfrm>
        </p:grpSpPr>
        <p:pic>
          <p:nvPicPr>
            <p:cNvPr id="47" name="圖片 4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48" name="矩形 47"/>
            <p:cNvSpPr/>
            <p:nvPr/>
          </p:nvSpPr>
          <p:spPr>
            <a:xfrm>
              <a:off x="5575834" y="2840532"/>
              <a:ext cx="632432" cy="10889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友愛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3143241" y="2845732"/>
            <a:ext cx="811641" cy="781626"/>
            <a:chOff x="5328121" y="2656060"/>
            <a:chExt cx="1127858" cy="1316850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51" name="矩形 50"/>
            <p:cNvSpPr/>
            <p:nvPr/>
          </p:nvSpPr>
          <p:spPr>
            <a:xfrm>
              <a:off x="5575834" y="2840532"/>
              <a:ext cx="632432" cy="10889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孝順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3232140" y="3672306"/>
            <a:ext cx="811641" cy="781626"/>
            <a:chOff x="5328121" y="2656060"/>
            <a:chExt cx="1127858" cy="1316850"/>
          </a:xfrm>
        </p:grpSpPr>
        <p:pic>
          <p:nvPicPr>
            <p:cNvPr id="53" name="圖片 5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54" name="矩形 53"/>
            <p:cNvSpPr/>
            <p:nvPr/>
          </p:nvSpPr>
          <p:spPr>
            <a:xfrm>
              <a:off x="5575834" y="2840532"/>
              <a:ext cx="632432" cy="10889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責任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3776621" y="4233482"/>
            <a:ext cx="811641" cy="781626"/>
            <a:chOff x="5411900" y="2765426"/>
            <a:chExt cx="1127858" cy="1316850"/>
          </a:xfrm>
        </p:grpSpPr>
        <p:pic>
          <p:nvPicPr>
            <p:cNvPr id="56" name="圖片 5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1900" y="2765426"/>
              <a:ext cx="1127858" cy="1316850"/>
            </a:xfrm>
            <a:prstGeom prst="rect">
              <a:avLst/>
            </a:prstGeom>
          </p:spPr>
        </p:pic>
        <p:sp>
          <p:nvSpPr>
            <p:cNvPr id="57" name="矩形 56"/>
            <p:cNvSpPr/>
            <p:nvPr/>
          </p:nvSpPr>
          <p:spPr>
            <a:xfrm>
              <a:off x="5575834" y="2840532"/>
              <a:ext cx="632432" cy="10889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關懷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5231966" y="3761807"/>
            <a:ext cx="811641" cy="781626"/>
            <a:chOff x="5328121" y="2656060"/>
            <a:chExt cx="1127858" cy="1316850"/>
          </a:xfrm>
        </p:grpSpPr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8121" y="2656060"/>
              <a:ext cx="1127858" cy="1316850"/>
            </a:xfrm>
            <a:prstGeom prst="rect">
              <a:avLst/>
            </a:prstGeom>
          </p:spPr>
        </p:pic>
        <p:sp>
          <p:nvSpPr>
            <p:cNvPr id="60" name="矩形 59"/>
            <p:cNvSpPr/>
            <p:nvPr/>
          </p:nvSpPr>
          <p:spPr>
            <a:xfrm>
              <a:off x="5575834" y="2840532"/>
              <a:ext cx="632432" cy="108891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文鼎新" panose="02010609010101010101" pitchFamily="49" charset="-120"/>
                </a:rPr>
                <a:t>正義</a:t>
              </a:r>
              <a:endParaRPr lang="zh-TW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endParaRPr>
            </a:p>
          </p:txBody>
        </p:sp>
      </p:grpSp>
      <p:sp>
        <p:nvSpPr>
          <p:cNvPr id="61" name="矩形 60"/>
          <p:cNvSpPr/>
          <p:nvPr/>
        </p:nvSpPr>
        <p:spPr>
          <a:xfrm>
            <a:off x="4402635" y="5002635"/>
            <a:ext cx="371254" cy="176679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手繪多邊形 65"/>
          <p:cNvSpPr/>
          <p:nvPr/>
        </p:nvSpPr>
        <p:spPr>
          <a:xfrm rot="21152068">
            <a:off x="5042807" y="5497486"/>
            <a:ext cx="2938230" cy="930838"/>
          </a:xfrm>
          <a:custGeom>
            <a:avLst/>
            <a:gdLst>
              <a:gd name="connsiteX0" fmla="*/ 37375 w 2938230"/>
              <a:gd name="connsiteY0" fmla="*/ 804041 h 930838"/>
              <a:gd name="connsiteX1" fmla="*/ 116203 w 2938230"/>
              <a:gd name="connsiteY1" fmla="*/ 693683 h 930838"/>
              <a:gd name="connsiteX2" fmla="*/ 163499 w 2938230"/>
              <a:gd name="connsiteY2" fmla="*/ 662152 h 930838"/>
              <a:gd name="connsiteX3" fmla="*/ 242327 w 2938230"/>
              <a:gd name="connsiteY3" fmla="*/ 599089 h 930838"/>
              <a:gd name="connsiteX4" fmla="*/ 321154 w 2938230"/>
              <a:gd name="connsiteY4" fmla="*/ 536027 h 930838"/>
              <a:gd name="connsiteX5" fmla="*/ 352685 w 2938230"/>
              <a:gd name="connsiteY5" fmla="*/ 488731 h 930838"/>
              <a:gd name="connsiteX6" fmla="*/ 447278 w 2938230"/>
              <a:gd name="connsiteY6" fmla="*/ 425669 h 930838"/>
              <a:gd name="connsiteX7" fmla="*/ 510341 w 2938230"/>
              <a:gd name="connsiteY7" fmla="*/ 378372 h 930838"/>
              <a:gd name="connsiteX8" fmla="*/ 636465 w 2938230"/>
              <a:gd name="connsiteY8" fmla="*/ 299545 h 930838"/>
              <a:gd name="connsiteX9" fmla="*/ 699527 w 2938230"/>
              <a:gd name="connsiteY9" fmla="*/ 268014 h 930838"/>
              <a:gd name="connsiteX10" fmla="*/ 746823 w 2938230"/>
              <a:gd name="connsiteY10" fmla="*/ 252248 h 930838"/>
              <a:gd name="connsiteX11" fmla="*/ 872947 w 2938230"/>
              <a:gd name="connsiteY11" fmla="*/ 204952 h 930838"/>
              <a:gd name="connsiteX12" fmla="*/ 983306 w 2938230"/>
              <a:gd name="connsiteY12" fmla="*/ 157655 h 930838"/>
              <a:gd name="connsiteX13" fmla="*/ 1330147 w 2938230"/>
              <a:gd name="connsiteY13" fmla="*/ 126124 h 930838"/>
              <a:gd name="connsiteX14" fmla="*/ 1377444 w 2938230"/>
              <a:gd name="connsiteY14" fmla="*/ 110358 h 930838"/>
              <a:gd name="connsiteX15" fmla="*/ 1440506 w 2938230"/>
              <a:gd name="connsiteY15" fmla="*/ 78827 h 930838"/>
              <a:gd name="connsiteX16" fmla="*/ 1519334 w 2938230"/>
              <a:gd name="connsiteY16" fmla="*/ 63062 h 930838"/>
              <a:gd name="connsiteX17" fmla="*/ 1582396 w 2938230"/>
              <a:gd name="connsiteY17" fmla="*/ 47296 h 930838"/>
              <a:gd name="connsiteX18" fmla="*/ 1755816 w 2938230"/>
              <a:gd name="connsiteY18" fmla="*/ 0 h 930838"/>
              <a:gd name="connsiteX19" fmla="*/ 1913472 w 2938230"/>
              <a:gd name="connsiteY19" fmla="*/ 15765 h 930838"/>
              <a:gd name="connsiteX20" fmla="*/ 2102658 w 2938230"/>
              <a:gd name="connsiteY20" fmla="*/ 110358 h 930838"/>
              <a:gd name="connsiteX21" fmla="*/ 2244547 w 2938230"/>
              <a:gd name="connsiteY21" fmla="*/ 157655 h 930838"/>
              <a:gd name="connsiteX22" fmla="*/ 2339141 w 2938230"/>
              <a:gd name="connsiteY22" fmla="*/ 204952 h 930838"/>
              <a:gd name="connsiteX23" fmla="*/ 2481030 w 2938230"/>
              <a:gd name="connsiteY23" fmla="*/ 236483 h 930838"/>
              <a:gd name="connsiteX24" fmla="*/ 2622920 w 2938230"/>
              <a:gd name="connsiteY24" fmla="*/ 283779 h 930838"/>
              <a:gd name="connsiteX25" fmla="*/ 2717513 w 2938230"/>
              <a:gd name="connsiteY25" fmla="*/ 299545 h 930838"/>
              <a:gd name="connsiteX26" fmla="*/ 2827872 w 2938230"/>
              <a:gd name="connsiteY26" fmla="*/ 331076 h 930838"/>
              <a:gd name="connsiteX27" fmla="*/ 2890934 w 2938230"/>
              <a:gd name="connsiteY27" fmla="*/ 362607 h 930838"/>
              <a:gd name="connsiteX28" fmla="*/ 2938230 w 2938230"/>
              <a:gd name="connsiteY28" fmla="*/ 378372 h 930838"/>
              <a:gd name="connsiteX29" fmla="*/ 2922465 w 2938230"/>
              <a:gd name="connsiteY29" fmla="*/ 425669 h 930838"/>
              <a:gd name="connsiteX30" fmla="*/ 2859403 w 2938230"/>
              <a:gd name="connsiteY30" fmla="*/ 441434 h 930838"/>
              <a:gd name="connsiteX31" fmla="*/ 2780575 w 2938230"/>
              <a:gd name="connsiteY31" fmla="*/ 457200 h 930838"/>
              <a:gd name="connsiteX32" fmla="*/ 2670216 w 2938230"/>
              <a:gd name="connsiteY32" fmla="*/ 520262 h 930838"/>
              <a:gd name="connsiteX33" fmla="*/ 2496796 w 2938230"/>
              <a:gd name="connsiteY33" fmla="*/ 630621 h 930838"/>
              <a:gd name="connsiteX34" fmla="*/ 2354906 w 2938230"/>
              <a:gd name="connsiteY34" fmla="*/ 740979 h 930838"/>
              <a:gd name="connsiteX35" fmla="*/ 2291844 w 2938230"/>
              <a:gd name="connsiteY35" fmla="*/ 756745 h 930838"/>
              <a:gd name="connsiteX36" fmla="*/ 2181485 w 2938230"/>
              <a:gd name="connsiteY36" fmla="*/ 819807 h 930838"/>
              <a:gd name="connsiteX37" fmla="*/ 2134189 w 2938230"/>
              <a:gd name="connsiteY37" fmla="*/ 851338 h 930838"/>
              <a:gd name="connsiteX38" fmla="*/ 2055361 w 2938230"/>
              <a:gd name="connsiteY38" fmla="*/ 867103 h 930838"/>
              <a:gd name="connsiteX39" fmla="*/ 1897706 w 2938230"/>
              <a:gd name="connsiteY39" fmla="*/ 898634 h 930838"/>
              <a:gd name="connsiteX40" fmla="*/ 1629692 w 2938230"/>
              <a:gd name="connsiteY40" fmla="*/ 930165 h 930838"/>
              <a:gd name="connsiteX41" fmla="*/ 5844 w 2938230"/>
              <a:gd name="connsiteY41" fmla="*/ 898634 h 930838"/>
              <a:gd name="connsiteX42" fmla="*/ 37375 w 2938230"/>
              <a:gd name="connsiteY42" fmla="*/ 804041 h 93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938230" h="930838">
                <a:moveTo>
                  <a:pt x="37375" y="804041"/>
                </a:moveTo>
                <a:cubicBezTo>
                  <a:pt x="55768" y="769882"/>
                  <a:pt x="86169" y="727471"/>
                  <a:pt x="116203" y="693683"/>
                </a:cubicBezTo>
                <a:cubicBezTo>
                  <a:pt x="128791" y="679521"/>
                  <a:pt x="150101" y="675550"/>
                  <a:pt x="163499" y="662152"/>
                </a:cubicBezTo>
                <a:cubicBezTo>
                  <a:pt x="234810" y="590840"/>
                  <a:pt x="150250" y="629782"/>
                  <a:pt x="242327" y="599089"/>
                </a:cubicBezTo>
                <a:cubicBezTo>
                  <a:pt x="332690" y="463545"/>
                  <a:pt x="212368" y="623056"/>
                  <a:pt x="321154" y="536027"/>
                </a:cubicBezTo>
                <a:cubicBezTo>
                  <a:pt x="335950" y="524190"/>
                  <a:pt x="338425" y="501208"/>
                  <a:pt x="352685" y="488731"/>
                </a:cubicBezTo>
                <a:cubicBezTo>
                  <a:pt x="381204" y="463777"/>
                  <a:pt x="416962" y="448406"/>
                  <a:pt x="447278" y="425669"/>
                </a:cubicBezTo>
                <a:cubicBezTo>
                  <a:pt x="468299" y="409903"/>
                  <a:pt x="488959" y="393645"/>
                  <a:pt x="510341" y="378372"/>
                </a:cubicBezTo>
                <a:cubicBezTo>
                  <a:pt x="544841" y="353729"/>
                  <a:pt x="603317" y="317960"/>
                  <a:pt x="636465" y="299545"/>
                </a:cubicBezTo>
                <a:cubicBezTo>
                  <a:pt x="657009" y="288132"/>
                  <a:pt x="677925" y="277272"/>
                  <a:pt x="699527" y="268014"/>
                </a:cubicBezTo>
                <a:cubicBezTo>
                  <a:pt x="714801" y="261468"/>
                  <a:pt x="731959" y="259680"/>
                  <a:pt x="746823" y="252248"/>
                </a:cubicBezTo>
                <a:cubicBezTo>
                  <a:pt x="855074" y="198122"/>
                  <a:pt x="720870" y="235367"/>
                  <a:pt x="872947" y="204952"/>
                </a:cubicBezTo>
                <a:cubicBezTo>
                  <a:pt x="909733" y="189186"/>
                  <a:pt x="943866" y="164455"/>
                  <a:pt x="983306" y="157655"/>
                </a:cubicBezTo>
                <a:cubicBezTo>
                  <a:pt x="1097708" y="137930"/>
                  <a:pt x="1330147" y="126124"/>
                  <a:pt x="1330147" y="126124"/>
                </a:cubicBezTo>
                <a:cubicBezTo>
                  <a:pt x="1345913" y="120869"/>
                  <a:pt x="1362169" y="116904"/>
                  <a:pt x="1377444" y="110358"/>
                </a:cubicBezTo>
                <a:cubicBezTo>
                  <a:pt x="1399046" y="101100"/>
                  <a:pt x="1418210" y="86259"/>
                  <a:pt x="1440506" y="78827"/>
                </a:cubicBezTo>
                <a:cubicBezTo>
                  <a:pt x="1465927" y="70353"/>
                  <a:pt x="1493176" y="68875"/>
                  <a:pt x="1519334" y="63062"/>
                </a:cubicBezTo>
                <a:cubicBezTo>
                  <a:pt x="1540486" y="58362"/>
                  <a:pt x="1561642" y="53522"/>
                  <a:pt x="1582396" y="47296"/>
                </a:cubicBezTo>
                <a:cubicBezTo>
                  <a:pt x="1742407" y="-708"/>
                  <a:pt x="1612151" y="28732"/>
                  <a:pt x="1755816" y="0"/>
                </a:cubicBezTo>
                <a:cubicBezTo>
                  <a:pt x="1808368" y="5255"/>
                  <a:pt x="1863144" y="-248"/>
                  <a:pt x="1913472" y="15765"/>
                </a:cubicBezTo>
                <a:cubicBezTo>
                  <a:pt x="1980659" y="37142"/>
                  <a:pt x="2034258" y="93257"/>
                  <a:pt x="2102658" y="110358"/>
                </a:cubicBezTo>
                <a:cubicBezTo>
                  <a:pt x="2172973" y="127937"/>
                  <a:pt x="2171988" y="124673"/>
                  <a:pt x="2244547" y="157655"/>
                </a:cubicBezTo>
                <a:cubicBezTo>
                  <a:pt x="2276640" y="172243"/>
                  <a:pt x="2305697" y="193804"/>
                  <a:pt x="2339141" y="204952"/>
                </a:cubicBezTo>
                <a:cubicBezTo>
                  <a:pt x="2385105" y="220273"/>
                  <a:pt x="2434347" y="223516"/>
                  <a:pt x="2481030" y="236483"/>
                </a:cubicBezTo>
                <a:cubicBezTo>
                  <a:pt x="2529066" y="249826"/>
                  <a:pt x="2574748" y="270933"/>
                  <a:pt x="2622920" y="283779"/>
                </a:cubicBezTo>
                <a:cubicBezTo>
                  <a:pt x="2653807" y="292015"/>
                  <a:pt x="2686366" y="292357"/>
                  <a:pt x="2717513" y="299545"/>
                </a:cubicBezTo>
                <a:cubicBezTo>
                  <a:pt x="2754792" y="308148"/>
                  <a:pt x="2791917" y="318002"/>
                  <a:pt x="2827872" y="331076"/>
                </a:cubicBezTo>
                <a:cubicBezTo>
                  <a:pt x="2849959" y="339108"/>
                  <a:pt x="2869332" y="353349"/>
                  <a:pt x="2890934" y="362607"/>
                </a:cubicBezTo>
                <a:cubicBezTo>
                  <a:pt x="2906208" y="369153"/>
                  <a:pt x="2922465" y="373117"/>
                  <a:pt x="2938230" y="378372"/>
                </a:cubicBezTo>
                <a:cubicBezTo>
                  <a:pt x="2932975" y="394138"/>
                  <a:pt x="2935442" y="415288"/>
                  <a:pt x="2922465" y="425669"/>
                </a:cubicBezTo>
                <a:cubicBezTo>
                  <a:pt x="2905546" y="439205"/>
                  <a:pt x="2880555" y="436734"/>
                  <a:pt x="2859403" y="441434"/>
                </a:cubicBezTo>
                <a:cubicBezTo>
                  <a:pt x="2833245" y="447247"/>
                  <a:pt x="2806851" y="451945"/>
                  <a:pt x="2780575" y="457200"/>
                </a:cubicBezTo>
                <a:cubicBezTo>
                  <a:pt x="2722679" y="486148"/>
                  <a:pt x="2719239" y="484609"/>
                  <a:pt x="2670216" y="520262"/>
                </a:cubicBezTo>
                <a:cubicBezTo>
                  <a:pt x="2522753" y="627508"/>
                  <a:pt x="2596491" y="597388"/>
                  <a:pt x="2496796" y="630621"/>
                </a:cubicBezTo>
                <a:cubicBezTo>
                  <a:pt x="2459686" y="667731"/>
                  <a:pt x="2405191" y="728407"/>
                  <a:pt x="2354906" y="740979"/>
                </a:cubicBezTo>
                <a:lnTo>
                  <a:pt x="2291844" y="756745"/>
                </a:lnTo>
                <a:cubicBezTo>
                  <a:pt x="2139354" y="871111"/>
                  <a:pt x="2301861" y="759618"/>
                  <a:pt x="2181485" y="819807"/>
                </a:cubicBezTo>
                <a:cubicBezTo>
                  <a:pt x="2164538" y="828281"/>
                  <a:pt x="2151930" y="844685"/>
                  <a:pt x="2134189" y="851338"/>
                </a:cubicBezTo>
                <a:cubicBezTo>
                  <a:pt x="2109099" y="860747"/>
                  <a:pt x="2081357" y="860604"/>
                  <a:pt x="2055361" y="867103"/>
                </a:cubicBezTo>
                <a:cubicBezTo>
                  <a:pt x="1908600" y="903793"/>
                  <a:pt x="2168101" y="860008"/>
                  <a:pt x="1897706" y="898634"/>
                </a:cubicBezTo>
                <a:cubicBezTo>
                  <a:pt x="1792941" y="933557"/>
                  <a:pt x="1811478" y="931719"/>
                  <a:pt x="1629692" y="930165"/>
                </a:cubicBezTo>
                <a:cubicBezTo>
                  <a:pt x="1088327" y="925538"/>
                  <a:pt x="547127" y="909144"/>
                  <a:pt x="5844" y="898634"/>
                </a:cubicBezTo>
                <a:cubicBezTo>
                  <a:pt x="-13246" y="841367"/>
                  <a:pt x="18982" y="838200"/>
                  <a:pt x="37375" y="804041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ea typeface="文鼎新" panose="02010609010101010101" pitchFamily="49" charset="-120"/>
              </a:rPr>
              <a:t>社會</a:t>
            </a:r>
            <a:endParaRPr lang="zh-TW" altLang="en-US" sz="4400" dirty="0">
              <a:ea typeface="文鼎新" panose="02010609010101010101" pitchFamily="49" charset="-120"/>
            </a:endParaRPr>
          </a:p>
        </p:txBody>
      </p:sp>
      <p:sp>
        <p:nvSpPr>
          <p:cNvPr id="67" name="手繪多邊形 66"/>
          <p:cNvSpPr/>
          <p:nvPr/>
        </p:nvSpPr>
        <p:spPr>
          <a:xfrm rot="20895467">
            <a:off x="1067591" y="1689714"/>
            <a:ext cx="2611914" cy="5372045"/>
          </a:xfrm>
          <a:custGeom>
            <a:avLst/>
            <a:gdLst>
              <a:gd name="connsiteX0" fmla="*/ 2979683 w 2984060"/>
              <a:gd name="connsiteY0" fmla="*/ 5257334 h 5265968"/>
              <a:gd name="connsiteX1" fmla="*/ 2900856 w 2984060"/>
              <a:gd name="connsiteY1" fmla="*/ 5178507 h 5265968"/>
              <a:gd name="connsiteX2" fmla="*/ 2853559 w 2984060"/>
              <a:gd name="connsiteY2" fmla="*/ 5146976 h 5265968"/>
              <a:gd name="connsiteX3" fmla="*/ 2711669 w 2984060"/>
              <a:gd name="connsiteY3" fmla="*/ 5052382 h 5265968"/>
              <a:gd name="connsiteX4" fmla="*/ 2601311 w 2984060"/>
              <a:gd name="connsiteY4" fmla="*/ 4957789 h 5265968"/>
              <a:gd name="connsiteX5" fmla="*/ 2522483 w 2984060"/>
              <a:gd name="connsiteY5" fmla="*/ 4926258 h 5265968"/>
              <a:gd name="connsiteX6" fmla="*/ 2349063 w 2984060"/>
              <a:gd name="connsiteY6" fmla="*/ 4815900 h 5265968"/>
              <a:gd name="connsiteX7" fmla="*/ 2254469 w 2984060"/>
              <a:gd name="connsiteY7" fmla="*/ 4768603 h 5265968"/>
              <a:gd name="connsiteX8" fmla="*/ 2207173 w 2984060"/>
              <a:gd name="connsiteY8" fmla="*/ 4721307 h 5265968"/>
              <a:gd name="connsiteX9" fmla="*/ 2081049 w 2984060"/>
              <a:gd name="connsiteY9" fmla="*/ 4658245 h 5265968"/>
              <a:gd name="connsiteX10" fmla="*/ 2033752 w 2984060"/>
              <a:gd name="connsiteY10" fmla="*/ 4626713 h 5265968"/>
              <a:gd name="connsiteX11" fmla="*/ 1876097 w 2984060"/>
              <a:gd name="connsiteY11" fmla="*/ 4547886 h 5265968"/>
              <a:gd name="connsiteX12" fmla="*/ 1734207 w 2984060"/>
              <a:gd name="connsiteY12" fmla="*/ 4453293 h 5265968"/>
              <a:gd name="connsiteX13" fmla="*/ 1623849 w 2984060"/>
              <a:gd name="connsiteY13" fmla="*/ 4374465 h 5265968"/>
              <a:gd name="connsiteX14" fmla="*/ 1576552 w 2984060"/>
              <a:gd name="connsiteY14" fmla="*/ 4327169 h 5265968"/>
              <a:gd name="connsiteX15" fmla="*/ 1497725 w 2984060"/>
              <a:gd name="connsiteY15" fmla="*/ 4279872 h 5265968"/>
              <a:gd name="connsiteX16" fmla="*/ 1418897 w 2984060"/>
              <a:gd name="connsiteY16" fmla="*/ 4201045 h 5265968"/>
              <a:gd name="connsiteX17" fmla="*/ 1340069 w 2984060"/>
              <a:gd name="connsiteY17" fmla="*/ 4153748 h 5265968"/>
              <a:gd name="connsiteX18" fmla="*/ 1229711 w 2984060"/>
              <a:gd name="connsiteY18" fmla="*/ 4043389 h 5265968"/>
              <a:gd name="connsiteX19" fmla="*/ 1182414 w 2984060"/>
              <a:gd name="connsiteY19" fmla="*/ 3996093 h 5265968"/>
              <a:gd name="connsiteX20" fmla="*/ 1119352 w 2984060"/>
              <a:gd name="connsiteY20" fmla="*/ 3948796 h 5265968"/>
              <a:gd name="connsiteX21" fmla="*/ 1087821 w 2984060"/>
              <a:gd name="connsiteY21" fmla="*/ 3901500 h 5265968"/>
              <a:gd name="connsiteX22" fmla="*/ 1024759 w 2984060"/>
              <a:gd name="connsiteY22" fmla="*/ 3822672 h 5265968"/>
              <a:gd name="connsiteX23" fmla="*/ 993228 w 2984060"/>
              <a:gd name="connsiteY23" fmla="*/ 3775376 h 5265968"/>
              <a:gd name="connsiteX24" fmla="*/ 772511 w 2984060"/>
              <a:gd name="connsiteY24" fmla="*/ 3538893 h 5265968"/>
              <a:gd name="connsiteX25" fmla="*/ 725214 w 2984060"/>
              <a:gd name="connsiteY25" fmla="*/ 3475831 h 5265968"/>
              <a:gd name="connsiteX26" fmla="*/ 693683 w 2984060"/>
              <a:gd name="connsiteY26" fmla="*/ 3412769 h 5265968"/>
              <a:gd name="connsiteX27" fmla="*/ 614856 w 2984060"/>
              <a:gd name="connsiteY27" fmla="*/ 3333941 h 5265968"/>
              <a:gd name="connsiteX28" fmla="*/ 583325 w 2984060"/>
              <a:gd name="connsiteY28" fmla="*/ 3286645 h 5265968"/>
              <a:gd name="connsiteX29" fmla="*/ 536028 w 2984060"/>
              <a:gd name="connsiteY29" fmla="*/ 3239348 h 5265968"/>
              <a:gd name="connsiteX30" fmla="*/ 425669 w 2984060"/>
              <a:gd name="connsiteY30" fmla="*/ 3081693 h 5265968"/>
              <a:gd name="connsiteX31" fmla="*/ 346842 w 2984060"/>
              <a:gd name="connsiteY31" fmla="*/ 2971334 h 5265968"/>
              <a:gd name="connsiteX32" fmla="*/ 299545 w 2984060"/>
              <a:gd name="connsiteY32" fmla="*/ 2908272 h 5265968"/>
              <a:gd name="connsiteX33" fmla="*/ 236483 w 2984060"/>
              <a:gd name="connsiteY33" fmla="*/ 2813679 h 5265968"/>
              <a:gd name="connsiteX34" fmla="*/ 204952 w 2984060"/>
              <a:gd name="connsiteY34" fmla="*/ 2766382 h 5265968"/>
              <a:gd name="connsiteX35" fmla="*/ 157656 w 2984060"/>
              <a:gd name="connsiteY35" fmla="*/ 2703320 h 5265968"/>
              <a:gd name="connsiteX36" fmla="*/ 110359 w 2984060"/>
              <a:gd name="connsiteY36" fmla="*/ 2577196 h 5265968"/>
              <a:gd name="connsiteX37" fmla="*/ 78828 w 2984060"/>
              <a:gd name="connsiteY37" fmla="*/ 2498369 h 5265968"/>
              <a:gd name="connsiteX38" fmla="*/ 63063 w 2984060"/>
              <a:gd name="connsiteY38" fmla="*/ 2435307 h 5265968"/>
              <a:gd name="connsiteX39" fmla="*/ 0 w 2984060"/>
              <a:gd name="connsiteY39" fmla="*/ 2230355 h 5265968"/>
              <a:gd name="connsiteX40" fmla="*/ 15766 w 2984060"/>
              <a:gd name="connsiteY40" fmla="*/ 1583969 h 5265968"/>
              <a:gd name="connsiteX41" fmla="*/ 31532 w 2984060"/>
              <a:gd name="connsiteY41" fmla="*/ 1473610 h 5265968"/>
              <a:gd name="connsiteX42" fmla="*/ 63063 w 2984060"/>
              <a:gd name="connsiteY42" fmla="*/ 1426313 h 5265968"/>
              <a:gd name="connsiteX43" fmla="*/ 94594 w 2984060"/>
              <a:gd name="connsiteY43" fmla="*/ 1315955 h 5265968"/>
              <a:gd name="connsiteX44" fmla="*/ 204952 w 2984060"/>
              <a:gd name="connsiteY44" fmla="*/ 1158300 h 5265968"/>
              <a:gd name="connsiteX45" fmla="*/ 252249 w 2984060"/>
              <a:gd name="connsiteY45" fmla="*/ 1126769 h 5265968"/>
              <a:gd name="connsiteX46" fmla="*/ 283780 w 2984060"/>
              <a:gd name="connsiteY46" fmla="*/ 1063707 h 5265968"/>
              <a:gd name="connsiteX47" fmla="*/ 331076 w 2984060"/>
              <a:gd name="connsiteY47" fmla="*/ 1047941 h 5265968"/>
              <a:gd name="connsiteX48" fmla="*/ 409904 w 2984060"/>
              <a:gd name="connsiteY48" fmla="*/ 984879 h 5265968"/>
              <a:gd name="connsiteX49" fmla="*/ 551794 w 2984060"/>
              <a:gd name="connsiteY49" fmla="*/ 890286 h 5265968"/>
              <a:gd name="connsiteX50" fmla="*/ 599090 w 2984060"/>
              <a:gd name="connsiteY50" fmla="*/ 858755 h 5265968"/>
              <a:gd name="connsiteX51" fmla="*/ 772511 w 2984060"/>
              <a:gd name="connsiteY51" fmla="*/ 779927 h 5265968"/>
              <a:gd name="connsiteX52" fmla="*/ 819807 w 2984060"/>
              <a:gd name="connsiteY52" fmla="*/ 732631 h 5265968"/>
              <a:gd name="connsiteX53" fmla="*/ 867104 w 2984060"/>
              <a:gd name="connsiteY53" fmla="*/ 716865 h 5265968"/>
              <a:gd name="connsiteX54" fmla="*/ 945932 w 2984060"/>
              <a:gd name="connsiteY54" fmla="*/ 685334 h 5265968"/>
              <a:gd name="connsiteX55" fmla="*/ 993228 w 2984060"/>
              <a:gd name="connsiteY55" fmla="*/ 653803 h 5265968"/>
              <a:gd name="connsiteX56" fmla="*/ 1135118 w 2984060"/>
              <a:gd name="connsiteY56" fmla="*/ 574976 h 5265968"/>
              <a:gd name="connsiteX57" fmla="*/ 1198180 w 2984060"/>
              <a:gd name="connsiteY57" fmla="*/ 559210 h 5265968"/>
              <a:gd name="connsiteX58" fmla="*/ 1261242 w 2984060"/>
              <a:gd name="connsiteY58" fmla="*/ 527679 h 5265968"/>
              <a:gd name="connsiteX59" fmla="*/ 1308538 w 2984060"/>
              <a:gd name="connsiteY59" fmla="*/ 496148 h 5265968"/>
              <a:gd name="connsiteX60" fmla="*/ 1371600 w 2984060"/>
              <a:gd name="connsiteY60" fmla="*/ 480382 h 5265968"/>
              <a:gd name="connsiteX61" fmla="*/ 1466194 w 2984060"/>
              <a:gd name="connsiteY61" fmla="*/ 401555 h 5265968"/>
              <a:gd name="connsiteX62" fmla="*/ 1545021 w 2984060"/>
              <a:gd name="connsiteY62" fmla="*/ 354258 h 5265968"/>
              <a:gd name="connsiteX63" fmla="*/ 1639614 w 2984060"/>
              <a:gd name="connsiteY63" fmla="*/ 322727 h 5265968"/>
              <a:gd name="connsiteX64" fmla="*/ 1686911 w 2984060"/>
              <a:gd name="connsiteY64" fmla="*/ 291196 h 5265968"/>
              <a:gd name="connsiteX65" fmla="*/ 1734207 w 2984060"/>
              <a:gd name="connsiteY65" fmla="*/ 275431 h 5265968"/>
              <a:gd name="connsiteX66" fmla="*/ 1797269 w 2984060"/>
              <a:gd name="connsiteY66" fmla="*/ 243900 h 5265968"/>
              <a:gd name="connsiteX67" fmla="*/ 1923394 w 2984060"/>
              <a:gd name="connsiteY67" fmla="*/ 212369 h 5265968"/>
              <a:gd name="connsiteX68" fmla="*/ 2002221 w 2984060"/>
              <a:gd name="connsiteY68" fmla="*/ 165072 h 5265968"/>
              <a:gd name="connsiteX69" fmla="*/ 2081049 w 2984060"/>
              <a:gd name="connsiteY69" fmla="*/ 133541 h 5265968"/>
              <a:gd name="connsiteX70" fmla="*/ 2112580 w 2984060"/>
              <a:gd name="connsiteY70" fmla="*/ 86245 h 5265968"/>
              <a:gd name="connsiteX71" fmla="*/ 2175642 w 2984060"/>
              <a:gd name="connsiteY71" fmla="*/ 38948 h 5265968"/>
              <a:gd name="connsiteX72" fmla="*/ 2238704 w 2984060"/>
              <a:gd name="connsiteY72" fmla="*/ 7417 h 5265968"/>
              <a:gd name="connsiteX73" fmla="*/ 2175642 w 2984060"/>
              <a:gd name="connsiteY73" fmla="*/ 23182 h 5265968"/>
              <a:gd name="connsiteX74" fmla="*/ 2065283 w 2984060"/>
              <a:gd name="connsiteY74" fmla="*/ 86245 h 5265968"/>
              <a:gd name="connsiteX75" fmla="*/ 2033752 w 2984060"/>
              <a:gd name="connsiteY75" fmla="*/ 133541 h 5265968"/>
              <a:gd name="connsiteX76" fmla="*/ 1986456 w 2984060"/>
              <a:gd name="connsiteY76" fmla="*/ 165072 h 5265968"/>
              <a:gd name="connsiteX77" fmla="*/ 1939159 w 2984060"/>
              <a:gd name="connsiteY77" fmla="*/ 228134 h 5265968"/>
              <a:gd name="connsiteX78" fmla="*/ 1891863 w 2984060"/>
              <a:gd name="connsiteY78" fmla="*/ 354258 h 5265968"/>
              <a:gd name="connsiteX79" fmla="*/ 1876097 w 2984060"/>
              <a:gd name="connsiteY79" fmla="*/ 401555 h 5265968"/>
              <a:gd name="connsiteX80" fmla="*/ 1813035 w 2984060"/>
              <a:gd name="connsiteY80" fmla="*/ 527679 h 5265968"/>
              <a:gd name="connsiteX81" fmla="*/ 1797269 w 2984060"/>
              <a:gd name="connsiteY81" fmla="*/ 606507 h 5265968"/>
              <a:gd name="connsiteX82" fmla="*/ 1765738 w 2984060"/>
              <a:gd name="connsiteY82" fmla="*/ 716865 h 5265968"/>
              <a:gd name="connsiteX83" fmla="*/ 1734207 w 2984060"/>
              <a:gd name="connsiteY83" fmla="*/ 984879 h 5265968"/>
              <a:gd name="connsiteX84" fmla="*/ 1765738 w 2984060"/>
              <a:gd name="connsiteY84" fmla="*/ 1757389 h 5265968"/>
              <a:gd name="connsiteX85" fmla="*/ 1797269 w 2984060"/>
              <a:gd name="connsiteY85" fmla="*/ 1851982 h 5265968"/>
              <a:gd name="connsiteX86" fmla="*/ 1813035 w 2984060"/>
              <a:gd name="connsiteY86" fmla="*/ 1978107 h 5265968"/>
              <a:gd name="connsiteX87" fmla="*/ 1828800 w 2984060"/>
              <a:gd name="connsiteY87" fmla="*/ 2025403 h 5265968"/>
              <a:gd name="connsiteX88" fmla="*/ 1844566 w 2984060"/>
              <a:gd name="connsiteY88" fmla="*/ 2088465 h 5265968"/>
              <a:gd name="connsiteX89" fmla="*/ 1860332 w 2984060"/>
              <a:gd name="connsiteY89" fmla="*/ 2183058 h 5265968"/>
              <a:gd name="connsiteX90" fmla="*/ 1876097 w 2984060"/>
              <a:gd name="connsiteY90" fmla="*/ 2293417 h 5265968"/>
              <a:gd name="connsiteX91" fmla="*/ 1907628 w 2984060"/>
              <a:gd name="connsiteY91" fmla="*/ 2356479 h 5265968"/>
              <a:gd name="connsiteX92" fmla="*/ 1923394 w 2984060"/>
              <a:gd name="connsiteY92" fmla="*/ 2419541 h 5265968"/>
              <a:gd name="connsiteX93" fmla="*/ 1939159 w 2984060"/>
              <a:gd name="connsiteY93" fmla="*/ 2466838 h 5265968"/>
              <a:gd name="connsiteX94" fmla="*/ 1954925 w 2984060"/>
              <a:gd name="connsiteY94" fmla="*/ 2545665 h 5265968"/>
              <a:gd name="connsiteX95" fmla="*/ 1986456 w 2984060"/>
              <a:gd name="connsiteY95" fmla="*/ 2608727 h 5265968"/>
              <a:gd name="connsiteX96" fmla="*/ 2081049 w 2984060"/>
              <a:gd name="connsiteY96" fmla="*/ 2845210 h 5265968"/>
              <a:gd name="connsiteX97" fmla="*/ 2159876 w 2984060"/>
              <a:gd name="connsiteY97" fmla="*/ 2987100 h 5265968"/>
              <a:gd name="connsiteX98" fmla="*/ 2286000 w 2984060"/>
              <a:gd name="connsiteY98" fmla="*/ 3128989 h 5265968"/>
              <a:gd name="connsiteX99" fmla="*/ 2427890 w 2984060"/>
              <a:gd name="connsiteY99" fmla="*/ 3302410 h 5265968"/>
              <a:gd name="connsiteX100" fmla="*/ 2522483 w 2984060"/>
              <a:gd name="connsiteY100" fmla="*/ 3412769 h 5265968"/>
              <a:gd name="connsiteX101" fmla="*/ 2569780 w 2984060"/>
              <a:gd name="connsiteY101" fmla="*/ 3460065 h 5265968"/>
              <a:gd name="connsiteX102" fmla="*/ 2632842 w 2984060"/>
              <a:gd name="connsiteY102" fmla="*/ 3570424 h 5265968"/>
              <a:gd name="connsiteX103" fmla="*/ 2727435 w 2984060"/>
              <a:gd name="connsiteY103" fmla="*/ 3728079 h 5265968"/>
              <a:gd name="connsiteX104" fmla="*/ 2758966 w 2984060"/>
              <a:gd name="connsiteY104" fmla="*/ 3822672 h 5265968"/>
              <a:gd name="connsiteX105" fmla="*/ 2774732 w 2984060"/>
              <a:gd name="connsiteY105" fmla="*/ 3869969 h 5265968"/>
              <a:gd name="connsiteX106" fmla="*/ 2822028 w 2984060"/>
              <a:gd name="connsiteY106" fmla="*/ 3948796 h 5265968"/>
              <a:gd name="connsiteX107" fmla="*/ 2853559 w 2984060"/>
              <a:gd name="connsiteY107" fmla="*/ 4201045 h 5265968"/>
              <a:gd name="connsiteX108" fmla="*/ 2869325 w 2984060"/>
              <a:gd name="connsiteY108" fmla="*/ 4295638 h 5265968"/>
              <a:gd name="connsiteX109" fmla="*/ 2885090 w 2984060"/>
              <a:gd name="connsiteY109" fmla="*/ 4579417 h 5265968"/>
              <a:gd name="connsiteX110" fmla="*/ 2900856 w 2984060"/>
              <a:gd name="connsiteY110" fmla="*/ 4626713 h 5265968"/>
              <a:gd name="connsiteX111" fmla="*/ 2916621 w 2984060"/>
              <a:gd name="connsiteY111" fmla="*/ 4752838 h 5265968"/>
              <a:gd name="connsiteX112" fmla="*/ 2948152 w 2984060"/>
              <a:gd name="connsiteY112" fmla="*/ 4878962 h 5265968"/>
              <a:gd name="connsiteX113" fmla="*/ 2963918 w 2984060"/>
              <a:gd name="connsiteY113" fmla="*/ 4957789 h 5265968"/>
              <a:gd name="connsiteX114" fmla="*/ 2979683 w 2984060"/>
              <a:gd name="connsiteY114" fmla="*/ 5257334 h 526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84060" h="5265968">
                <a:moveTo>
                  <a:pt x="2979683" y="5257334"/>
                </a:moveTo>
                <a:cubicBezTo>
                  <a:pt x="2969173" y="5294120"/>
                  <a:pt x="2928821" y="5202977"/>
                  <a:pt x="2900856" y="5178507"/>
                </a:cubicBezTo>
                <a:cubicBezTo>
                  <a:pt x="2886596" y="5166030"/>
                  <a:pt x="2868717" y="5158345"/>
                  <a:pt x="2853559" y="5146976"/>
                </a:cubicBezTo>
                <a:cubicBezTo>
                  <a:pt x="2736942" y="5059512"/>
                  <a:pt x="2818406" y="5105749"/>
                  <a:pt x="2711669" y="5052382"/>
                </a:cubicBezTo>
                <a:cubicBezTo>
                  <a:pt x="2675826" y="5016539"/>
                  <a:pt x="2646815" y="4983069"/>
                  <a:pt x="2601311" y="4957789"/>
                </a:cubicBezTo>
                <a:cubicBezTo>
                  <a:pt x="2576572" y="4944045"/>
                  <a:pt x="2548759" y="4936768"/>
                  <a:pt x="2522483" y="4926258"/>
                </a:cubicBezTo>
                <a:cubicBezTo>
                  <a:pt x="2389080" y="4819535"/>
                  <a:pt x="2502090" y="4900914"/>
                  <a:pt x="2349063" y="4815900"/>
                </a:cubicBezTo>
                <a:cubicBezTo>
                  <a:pt x="2257375" y="4764963"/>
                  <a:pt x="2346548" y="4799297"/>
                  <a:pt x="2254469" y="4768603"/>
                </a:cubicBezTo>
                <a:cubicBezTo>
                  <a:pt x="2238704" y="4752838"/>
                  <a:pt x="2225983" y="4733277"/>
                  <a:pt x="2207173" y="4721307"/>
                </a:cubicBezTo>
                <a:cubicBezTo>
                  <a:pt x="2167518" y="4696072"/>
                  <a:pt x="2120158" y="4684318"/>
                  <a:pt x="2081049" y="4658245"/>
                </a:cubicBezTo>
                <a:cubicBezTo>
                  <a:pt x="2065283" y="4647734"/>
                  <a:pt x="2050435" y="4635696"/>
                  <a:pt x="2033752" y="4626713"/>
                </a:cubicBezTo>
                <a:cubicBezTo>
                  <a:pt x="1982020" y="4598857"/>
                  <a:pt x="1924984" y="4580477"/>
                  <a:pt x="1876097" y="4547886"/>
                </a:cubicBezTo>
                <a:lnTo>
                  <a:pt x="1734207" y="4453293"/>
                </a:lnTo>
                <a:cubicBezTo>
                  <a:pt x="1696775" y="4428339"/>
                  <a:pt x="1658071" y="4403798"/>
                  <a:pt x="1623849" y="4374465"/>
                </a:cubicBezTo>
                <a:cubicBezTo>
                  <a:pt x="1606921" y="4359955"/>
                  <a:pt x="1594389" y="4340546"/>
                  <a:pt x="1576552" y="4327169"/>
                </a:cubicBezTo>
                <a:cubicBezTo>
                  <a:pt x="1552038" y="4308783"/>
                  <a:pt x="1521653" y="4299014"/>
                  <a:pt x="1497725" y="4279872"/>
                </a:cubicBezTo>
                <a:cubicBezTo>
                  <a:pt x="1468708" y="4256659"/>
                  <a:pt x="1447914" y="4224258"/>
                  <a:pt x="1418897" y="4201045"/>
                </a:cubicBezTo>
                <a:cubicBezTo>
                  <a:pt x="1394969" y="4181903"/>
                  <a:pt x="1363609" y="4173365"/>
                  <a:pt x="1340069" y="4153748"/>
                </a:cubicBezTo>
                <a:cubicBezTo>
                  <a:pt x="1300104" y="4120443"/>
                  <a:pt x="1266497" y="4080175"/>
                  <a:pt x="1229711" y="4043389"/>
                </a:cubicBezTo>
                <a:cubicBezTo>
                  <a:pt x="1213945" y="4027623"/>
                  <a:pt x="1200251" y="4009471"/>
                  <a:pt x="1182414" y="3996093"/>
                </a:cubicBezTo>
                <a:cubicBezTo>
                  <a:pt x="1161393" y="3980327"/>
                  <a:pt x="1137932" y="3967376"/>
                  <a:pt x="1119352" y="3948796"/>
                </a:cubicBezTo>
                <a:cubicBezTo>
                  <a:pt x="1105954" y="3935398"/>
                  <a:pt x="1099190" y="3916658"/>
                  <a:pt x="1087821" y="3901500"/>
                </a:cubicBezTo>
                <a:cubicBezTo>
                  <a:pt x="1067631" y="3874580"/>
                  <a:pt x="1044949" y="3849592"/>
                  <a:pt x="1024759" y="3822672"/>
                </a:cubicBezTo>
                <a:cubicBezTo>
                  <a:pt x="1013390" y="3807514"/>
                  <a:pt x="1005903" y="3789460"/>
                  <a:pt x="993228" y="3775376"/>
                </a:cubicBezTo>
                <a:cubicBezTo>
                  <a:pt x="742624" y="3496928"/>
                  <a:pt x="1025306" y="3842247"/>
                  <a:pt x="772511" y="3538893"/>
                </a:cubicBezTo>
                <a:cubicBezTo>
                  <a:pt x="755690" y="3518707"/>
                  <a:pt x="739140" y="3498113"/>
                  <a:pt x="725214" y="3475831"/>
                </a:cubicBezTo>
                <a:cubicBezTo>
                  <a:pt x="712758" y="3455902"/>
                  <a:pt x="708112" y="3431320"/>
                  <a:pt x="693683" y="3412769"/>
                </a:cubicBezTo>
                <a:cubicBezTo>
                  <a:pt x="670869" y="3383437"/>
                  <a:pt x="639326" y="3361907"/>
                  <a:pt x="614856" y="3333941"/>
                </a:cubicBezTo>
                <a:cubicBezTo>
                  <a:pt x="602379" y="3319681"/>
                  <a:pt x="595455" y="3301201"/>
                  <a:pt x="583325" y="3286645"/>
                </a:cubicBezTo>
                <a:cubicBezTo>
                  <a:pt x="569051" y="3269517"/>
                  <a:pt x="549622" y="3257020"/>
                  <a:pt x="536028" y="3239348"/>
                </a:cubicBezTo>
                <a:cubicBezTo>
                  <a:pt x="496916" y="3188503"/>
                  <a:pt x="464157" y="3133011"/>
                  <a:pt x="425669" y="3081693"/>
                </a:cubicBezTo>
                <a:cubicBezTo>
                  <a:pt x="271057" y="2875542"/>
                  <a:pt x="462137" y="3132747"/>
                  <a:pt x="346842" y="2971334"/>
                </a:cubicBezTo>
                <a:cubicBezTo>
                  <a:pt x="331569" y="2949952"/>
                  <a:pt x="314613" y="2929798"/>
                  <a:pt x="299545" y="2908272"/>
                </a:cubicBezTo>
                <a:cubicBezTo>
                  <a:pt x="277813" y="2877227"/>
                  <a:pt x="257504" y="2845210"/>
                  <a:pt x="236483" y="2813679"/>
                </a:cubicBezTo>
                <a:cubicBezTo>
                  <a:pt x="225973" y="2797913"/>
                  <a:pt x="216321" y="2781540"/>
                  <a:pt x="204952" y="2766382"/>
                </a:cubicBezTo>
                <a:cubicBezTo>
                  <a:pt x="189187" y="2745361"/>
                  <a:pt x="171582" y="2725602"/>
                  <a:pt x="157656" y="2703320"/>
                </a:cubicBezTo>
                <a:cubicBezTo>
                  <a:pt x="111582" y="2629602"/>
                  <a:pt x="136299" y="2655015"/>
                  <a:pt x="110359" y="2577196"/>
                </a:cubicBezTo>
                <a:cubicBezTo>
                  <a:pt x="101410" y="2550349"/>
                  <a:pt x="87777" y="2525217"/>
                  <a:pt x="78828" y="2498369"/>
                </a:cubicBezTo>
                <a:cubicBezTo>
                  <a:pt x="71976" y="2477813"/>
                  <a:pt x="69915" y="2455863"/>
                  <a:pt x="63063" y="2435307"/>
                </a:cubicBezTo>
                <a:cubicBezTo>
                  <a:pt x="-8380" y="2220975"/>
                  <a:pt x="74868" y="2529817"/>
                  <a:pt x="0" y="2230355"/>
                </a:cubicBezTo>
                <a:cubicBezTo>
                  <a:pt x="5255" y="2014893"/>
                  <a:pt x="6793" y="1799308"/>
                  <a:pt x="15766" y="1583969"/>
                </a:cubicBezTo>
                <a:cubicBezTo>
                  <a:pt x="17313" y="1546841"/>
                  <a:pt x="20854" y="1509203"/>
                  <a:pt x="31532" y="1473610"/>
                </a:cubicBezTo>
                <a:cubicBezTo>
                  <a:pt x="36977" y="1455461"/>
                  <a:pt x="52553" y="1442079"/>
                  <a:pt x="63063" y="1426313"/>
                </a:cubicBezTo>
                <a:cubicBezTo>
                  <a:pt x="66775" y="1411464"/>
                  <a:pt x="84311" y="1334464"/>
                  <a:pt x="94594" y="1315955"/>
                </a:cubicBezTo>
                <a:cubicBezTo>
                  <a:pt x="101031" y="1304369"/>
                  <a:pt x="184287" y="1178965"/>
                  <a:pt x="204952" y="1158300"/>
                </a:cubicBezTo>
                <a:cubicBezTo>
                  <a:pt x="218350" y="1144902"/>
                  <a:pt x="236483" y="1137279"/>
                  <a:pt x="252249" y="1126769"/>
                </a:cubicBezTo>
                <a:cubicBezTo>
                  <a:pt x="262759" y="1105748"/>
                  <a:pt x="267162" y="1080325"/>
                  <a:pt x="283780" y="1063707"/>
                </a:cubicBezTo>
                <a:cubicBezTo>
                  <a:pt x="295531" y="1051956"/>
                  <a:pt x="316984" y="1056749"/>
                  <a:pt x="331076" y="1047941"/>
                </a:cubicBezTo>
                <a:cubicBezTo>
                  <a:pt x="359611" y="1030107"/>
                  <a:pt x="382522" y="1004437"/>
                  <a:pt x="409904" y="984879"/>
                </a:cubicBezTo>
                <a:cubicBezTo>
                  <a:pt x="456159" y="951840"/>
                  <a:pt x="504497" y="921817"/>
                  <a:pt x="551794" y="890286"/>
                </a:cubicBezTo>
                <a:cubicBezTo>
                  <a:pt x="567559" y="879776"/>
                  <a:pt x="581498" y="865792"/>
                  <a:pt x="599090" y="858755"/>
                </a:cubicBezTo>
                <a:cubicBezTo>
                  <a:pt x="650491" y="838195"/>
                  <a:pt x="727544" y="809905"/>
                  <a:pt x="772511" y="779927"/>
                </a:cubicBezTo>
                <a:cubicBezTo>
                  <a:pt x="791062" y="767560"/>
                  <a:pt x="801256" y="744998"/>
                  <a:pt x="819807" y="732631"/>
                </a:cubicBezTo>
                <a:cubicBezTo>
                  <a:pt x="833634" y="723413"/>
                  <a:pt x="851544" y="722700"/>
                  <a:pt x="867104" y="716865"/>
                </a:cubicBezTo>
                <a:cubicBezTo>
                  <a:pt x="893602" y="706928"/>
                  <a:pt x="920620" y="697990"/>
                  <a:pt x="945932" y="685334"/>
                </a:cubicBezTo>
                <a:cubicBezTo>
                  <a:pt x="962879" y="676860"/>
                  <a:pt x="976861" y="663350"/>
                  <a:pt x="993228" y="653803"/>
                </a:cubicBezTo>
                <a:cubicBezTo>
                  <a:pt x="1039963" y="626541"/>
                  <a:pt x="1085993" y="597649"/>
                  <a:pt x="1135118" y="574976"/>
                </a:cubicBezTo>
                <a:cubicBezTo>
                  <a:pt x="1154791" y="565896"/>
                  <a:pt x="1177892" y="566818"/>
                  <a:pt x="1198180" y="559210"/>
                </a:cubicBezTo>
                <a:cubicBezTo>
                  <a:pt x="1220185" y="550958"/>
                  <a:pt x="1240837" y="539339"/>
                  <a:pt x="1261242" y="527679"/>
                </a:cubicBezTo>
                <a:cubicBezTo>
                  <a:pt x="1277693" y="518278"/>
                  <a:pt x="1291122" y="503612"/>
                  <a:pt x="1308538" y="496148"/>
                </a:cubicBezTo>
                <a:cubicBezTo>
                  <a:pt x="1328454" y="487613"/>
                  <a:pt x="1350579" y="485637"/>
                  <a:pt x="1371600" y="480382"/>
                </a:cubicBezTo>
                <a:cubicBezTo>
                  <a:pt x="1411112" y="440871"/>
                  <a:pt x="1409979" y="439032"/>
                  <a:pt x="1466194" y="401555"/>
                </a:cubicBezTo>
                <a:cubicBezTo>
                  <a:pt x="1491690" y="384558"/>
                  <a:pt x="1517125" y="366938"/>
                  <a:pt x="1545021" y="354258"/>
                </a:cubicBezTo>
                <a:cubicBezTo>
                  <a:pt x="1575278" y="340504"/>
                  <a:pt x="1609242" y="336226"/>
                  <a:pt x="1639614" y="322727"/>
                </a:cubicBezTo>
                <a:cubicBezTo>
                  <a:pt x="1656929" y="315032"/>
                  <a:pt x="1669963" y="299670"/>
                  <a:pt x="1686911" y="291196"/>
                </a:cubicBezTo>
                <a:cubicBezTo>
                  <a:pt x="1701775" y="283764"/>
                  <a:pt x="1718933" y="281977"/>
                  <a:pt x="1734207" y="275431"/>
                </a:cubicBezTo>
                <a:cubicBezTo>
                  <a:pt x="1755809" y="266173"/>
                  <a:pt x="1774973" y="251332"/>
                  <a:pt x="1797269" y="243900"/>
                </a:cubicBezTo>
                <a:cubicBezTo>
                  <a:pt x="1838381" y="230196"/>
                  <a:pt x="1923394" y="212369"/>
                  <a:pt x="1923394" y="212369"/>
                </a:cubicBezTo>
                <a:cubicBezTo>
                  <a:pt x="1949670" y="196603"/>
                  <a:pt x="1974813" y="178776"/>
                  <a:pt x="2002221" y="165072"/>
                </a:cubicBezTo>
                <a:cubicBezTo>
                  <a:pt x="2027533" y="152416"/>
                  <a:pt x="2058020" y="149990"/>
                  <a:pt x="2081049" y="133541"/>
                </a:cubicBezTo>
                <a:cubicBezTo>
                  <a:pt x="2096467" y="122528"/>
                  <a:pt x="2099182" y="99643"/>
                  <a:pt x="2112580" y="86245"/>
                </a:cubicBezTo>
                <a:cubicBezTo>
                  <a:pt x="2131160" y="67665"/>
                  <a:pt x="2153360" y="52874"/>
                  <a:pt x="2175642" y="38948"/>
                </a:cubicBezTo>
                <a:cubicBezTo>
                  <a:pt x="2195571" y="26492"/>
                  <a:pt x="2238704" y="30919"/>
                  <a:pt x="2238704" y="7417"/>
                </a:cubicBezTo>
                <a:cubicBezTo>
                  <a:pt x="2238704" y="-14251"/>
                  <a:pt x="2196663" y="17927"/>
                  <a:pt x="2175642" y="23182"/>
                </a:cubicBezTo>
                <a:cubicBezTo>
                  <a:pt x="2150908" y="35549"/>
                  <a:pt x="2087569" y="63959"/>
                  <a:pt x="2065283" y="86245"/>
                </a:cubicBezTo>
                <a:cubicBezTo>
                  <a:pt x="2051885" y="99643"/>
                  <a:pt x="2047150" y="120143"/>
                  <a:pt x="2033752" y="133541"/>
                </a:cubicBezTo>
                <a:cubicBezTo>
                  <a:pt x="2020354" y="146939"/>
                  <a:pt x="1999854" y="151674"/>
                  <a:pt x="1986456" y="165072"/>
                </a:cubicBezTo>
                <a:cubicBezTo>
                  <a:pt x="1967876" y="183652"/>
                  <a:pt x="1954925" y="207113"/>
                  <a:pt x="1939159" y="228134"/>
                </a:cubicBezTo>
                <a:cubicBezTo>
                  <a:pt x="1903381" y="335472"/>
                  <a:pt x="1948407" y="203475"/>
                  <a:pt x="1891863" y="354258"/>
                </a:cubicBezTo>
                <a:cubicBezTo>
                  <a:pt x="1886028" y="369818"/>
                  <a:pt x="1883529" y="386691"/>
                  <a:pt x="1876097" y="401555"/>
                </a:cubicBezTo>
                <a:cubicBezTo>
                  <a:pt x="1827295" y="499157"/>
                  <a:pt x="1853952" y="391291"/>
                  <a:pt x="1813035" y="527679"/>
                </a:cubicBezTo>
                <a:cubicBezTo>
                  <a:pt x="1805335" y="553345"/>
                  <a:pt x="1803768" y="580511"/>
                  <a:pt x="1797269" y="606507"/>
                </a:cubicBezTo>
                <a:cubicBezTo>
                  <a:pt x="1787990" y="643623"/>
                  <a:pt x="1776248" y="680079"/>
                  <a:pt x="1765738" y="716865"/>
                </a:cubicBezTo>
                <a:cubicBezTo>
                  <a:pt x="1762549" y="742378"/>
                  <a:pt x="1733897" y="966921"/>
                  <a:pt x="1734207" y="984879"/>
                </a:cubicBezTo>
                <a:cubicBezTo>
                  <a:pt x="1738650" y="1242558"/>
                  <a:pt x="1747044" y="1500350"/>
                  <a:pt x="1765738" y="1757389"/>
                </a:cubicBezTo>
                <a:cubicBezTo>
                  <a:pt x="1768149" y="1790538"/>
                  <a:pt x="1786759" y="1820451"/>
                  <a:pt x="1797269" y="1851982"/>
                </a:cubicBezTo>
                <a:cubicBezTo>
                  <a:pt x="1802524" y="1894024"/>
                  <a:pt x="1805456" y="1936422"/>
                  <a:pt x="1813035" y="1978107"/>
                </a:cubicBezTo>
                <a:cubicBezTo>
                  <a:pt x="1816008" y="1994457"/>
                  <a:pt x="1824235" y="2009424"/>
                  <a:pt x="1828800" y="2025403"/>
                </a:cubicBezTo>
                <a:cubicBezTo>
                  <a:pt x="1834753" y="2046237"/>
                  <a:pt x="1840316" y="2067218"/>
                  <a:pt x="1844566" y="2088465"/>
                </a:cubicBezTo>
                <a:cubicBezTo>
                  <a:pt x="1850835" y="2119810"/>
                  <a:pt x="1855471" y="2151464"/>
                  <a:pt x="1860332" y="2183058"/>
                </a:cubicBezTo>
                <a:cubicBezTo>
                  <a:pt x="1865982" y="2219786"/>
                  <a:pt x="1866320" y="2257567"/>
                  <a:pt x="1876097" y="2293417"/>
                </a:cubicBezTo>
                <a:cubicBezTo>
                  <a:pt x="1882281" y="2316091"/>
                  <a:pt x="1899376" y="2334474"/>
                  <a:pt x="1907628" y="2356479"/>
                </a:cubicBezTo>
                <a:cubicBezTo>
                  <a:pt x="1915236" y="2376767"/>
                  <a:pt x="1917441" y="2398707"/>
                  <a:pt x="1923394" y="2419541"/>
                </a:cubicBezTo>
                <a:cubicBezTo>
                  <a:pt x="1927959" y="2435520"/>
                  <a:pt x="1935128" y="2450716"/>
                  <a:pt x="1939159" y="2466838"/>
                </a:cubicBezTo>
                <a:cubicBezTo>
                  <a:pt x="1945658" y="2492834"/>
                  <a:pt x="1946451" y="2520244"/>
                  <a:pt x="1954925" y="2545665"/>
                </a:cubicBezTo>
                <a:cubicBezTo>
                  <a:pt x="1962357" y="2567961"/>
                  <a:pt x="1975946" y="2587706"/>
                  <a:pt x="1986456" y="2608727"/>
                </a:cubicBezTo>
                <a:cubicBezTo>
                  <a:pt x="2013743" y="2745170"/>
                  <a:pt x="1990237" y="2663586"/>
                  <a:pt x="2081049" y="2845210"/>
                </a:cubicBezTo>
                <a:cubicBezTo>
                  <a:pt x="2108305" y="2899721"/>
                  <a:pt x="2124116" y="2941123"/>
                  <a:pt x="2159876" y="2987100"/>
                </a:cubicBezTo>
                <a:cubicBezTo>
                  <a:pt x="2382636" y="3273505"/>
                  <a:pt x="2139250" y="2957781"/>
                  <a:pt x="2286000" y="3128989"/>
                </a:cubicBezTo>
                <a:cubicBezTo>
                  <a:pt x="2334608" y="3185698"/>
                  <a:pt x="2375076" y="3249596"/>
                  <a:pt x="2427890" y="3302410"/>
                </a:cubicBezTo>
                <a:cubicBezTo>
                  <a:pt x="2545258" y="3419778"/>
                  <a:pt x="2401127" y="3271188"/>
                  <a:pt x="2522483" y="3412769"/>
                </a:cubicBezTo>
                <a:cubicBezTo>
                  <a:pt x="2536993" y="3429697"/>
                  <a:pt x="2555507" y="3442937"/>
                  <a:pt x="2569780" y="3460065"/>
                </a:cubicBezTo>
                <a:cubicBezTo>
                  <a:pt x="2613172" y="3512135"/>
                  <a:pt x="2594296" y="3508749"/>
                  <a:pt x="2632842" y="3570424"/>
                </a:cubicBezTo>
                <a:cubicBezTo>
                  <a:pt x="2702099" y="3681236"/>
                  <a:pt x="2667301" y="3583758"/>
                  <a:pt x="2727435" y="3728079"/>
                </a:cubicBezTo>
                <a:cubicBezTo>
                  <a:pt x="2740218" y="3758759"/>
                  <a:pt x="2748456" y="3791141"/>
                  <a:pt x="2758966" y="3822672"/>
                </a:cubicBezTo>
                <a:cubicBezTo>
                  <a:pt x="2764221" y="3838438"/>
                  <a:pt x="2766182" y="3855719"/>
                  <a:pt x="2774732" y="3869969"/>
                </a:cubicBezTo>
                <a:lnTo>
                  <a:pt x="2822028" y="3948796"/>
                </a:lnTo>
                <a:cubicBezTo>
                  <a:pt x="2856751" y="4087684"/>
                  <a:pt x="2825455" y="3948108"/>
                  <a:pt x="2853559" y="4201045"/>
                </a:cubicBezTo>
                <a:cubicBezTo>
                  <a:pt x="2857089" y="4232815"/>
                  <a:pt x="2864070" y="4264107"/>
                  <a:pt x="2869325" y="4295638"/>
                </a:cubicBezTo>
                <a:cubicBezTo>
                  <a:pt x="2874580" y="4390231"/>
                  <a:pt x="2876108" y="4485105"/>
                  <a:pt x="2885090" y="4579417"/>
                </a:cubicBezTo>
                <a:cubicBezTo>
                  <a:pt x="2886666" y="4595960"/>
                  <a:pt x="2897883" y="4610363"/>
                  <a:pt x="2900856" y="4626713"/>
                </a:cubicBezTo>
                <a:cubicBezTo>
                  <a:pt x="2908435" y="4668398"/>
                  <a:pt x="2910179" y="4710962"/>
                  <a:pt x="2916621" y="4752838"/>
                </a:cubicBezTo>
                <a:cubicBezTo>
                  <a:pt x="2939861" y="4903896"/>
                  <a:pt x="2921300" y="4771554"/>
                  <a:pt x="2948152" y="4878962"/>
                </a:cubicBezTo>
                <a:cubicBezTo>
                  <a:pt x="2954651" y="4904958"/>
                  <a:pt x="2959513" y="4931358"/>
                  <a:pt x="2963918" y="4957789"/>
                </a:cubicBezTo>
                <a:cubicBezTo>
                  <a:pt x="2980536" y="5057499"/>
                  <a:pt x="2990193" y="5220548"/>
                  <a:pt x="2979683" y="5257334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手繪多邊形 70"/>
          <p:cNvSpPr/>
          <p:nvPr/>
        </p:nvSpPr>
        <p:spPr>
          <a:xfrm>
            <a:off x="5552712" y="1967384"/>
            <a:ext cx="2015584" cy="3319948"/>
          </a:xfrm>
          <a:custGeom>
            <a:avLst/>
            <a:gdLst>
              <a:gd name="connsiteX0" fmla="*/ 1072055 w 2948152"/>
              <a:gd name="connsiteY0" fmla="*/ 3153103 h 4572000"/>
              <a:gd name="connsiteX1" fmla="*/ 977462 w 2948152"/>
              <a:gd name="connsiteY1" fmla="*/ 3342290 h 4572000"/>
              <a:gd name="connsiteX2" fmla="*/ 945931 w 2948152"/>
              <a:gd name="connsiteY2" fmla="*/ 3389586 h 4572000"/>
              <a:gd name="connsiteX3" fmla="*/ 930166 w 2948152"/>
              <a:gd name="connsiteY3" fmla="*/ 3436883 h 4572000"/>
              <a:gd name="connsiteX4" fmla="*/ 851338 w 2948152"/>
              <a:gd name="connsiteY4" fmla="*/ 3531476 h 4572000"/>
              <a:gd name="connsiteX5" fmla="*/ 725214 w 2948152"/>
              <a:gd name="connsiteY5" fmla="*/ 3689131 h 4572000"/>
              <a:gd name="connsiteX6" fmla="*/ 630621 w 2948152"/>
              <a:gd name="connsiteY6" fmla="*/ 3783724 h 4572000"/>
              <a:gd name="connsiteX7" fmla="*/ 567559 w 2948152"/>
              <a:gd name="connsiteY7" fmla="*/ 3862552 h 4572000"/>
              <a:gd name="connsiteX8" fmla="*/ 536028 w 2948152"/>
              <a:gd name="connsiteY8" fmla="*/ 3909848 h 4572000"/>
              <a:gd name="connsiteX9" fmla="*/ 441435 w 2948152"/>
              <a:gd name="connsiteY9" fmla="*/ 4004441 h 4572000"/>
              <a:gd name="connsiteX10" fmla="*/ 362607 w 2948152"/>
              <a:gd name="connsiteY10" fmla="*/ 4083269 h 4572000"/>
              <a:gd name="connsiteX11" fmla="*/ 315311 w 2948152"/>
              <a:gd name="connsiteY11" fmla="*/ 4130566 h 4572000"/>
              <a:gd name="connsiteX12" fmla="*/ 252249 w 2948152"/>
              <a:gd name="connsiteY12" fmla="*/ 4162097 h 4572000"/>
              <a:gd name="connsiteX13" fmla="*/ 220718 w 2948152"/>
              <a:gd name="connsiteY13" fmla="*/ 4209393 h 4572000"/>
              <a:gd name="connsiteX14" fmla="*/ 157655 w 2948152"/>
              <a:gd name="connsiteY14" fmla="*/ 4256690 h 4572000"/>
              <a:gd name="connsiteX15" fmla="*/ 94593 w 2948152"/>
              <a:gd name="connsiteY15" fmla="*/ 4319752 h 4572000"/>
              <a:gd name="connsiteX16" fmla="*/ 78828 w 2948152"/>
              <a:gd name="connsiteY16" fmla="*/ 4367048 h 4572000"/>
              <a:gd name="connsiteX17" fmla="*/ 31531 w 2948152"/>
              <a:gd name="connsiteY17" fmla="*/ 4398579 h 4572000"/>
              <a:gd name="connsiteX18" fmla="*/ 0 w 2948152"/>
              <a:gd name="connsiteY18" fmla="*/ 4445876 h 4572000"/>
              <a:gd name="connsiteX19" fmla="*/ 236483 w 2948152"/>
              <a:gd name="connsiteY19" fmla="*/ 4508938 h 4572000"/>
              <a:gd name="connsiteX20" fmla="*/ 362607 w 2948152"/>
              <a:gd name="connsiteY20" fmla="*/ 4540469 h 4572000"/>
              <a:gd name="connsiteX21" fmla="*/ 504497 w 2948152"/>
              <a:gd name="connsiteY21" fmla="*/ 4556234 h 4572000"/>
              <a:gd name="connsiteX22" fmla="*/ 599090 w 2948152"/>
              <a:gd name="connsiteY22" fmla="*/ 4572000 h 4572000"/>
              <a:gd name="connsiteX23" fmla="*/ 1418897 w 2948152"/>
              <a:gd name="connsiteY23" fmla="*/ 4556234 h 4572000"/>
              <a:gd name="connsiteX24" fmla="*/ 1608083 w 2948152"/>
              <a:gd name="connsiteY24" fmla="*/ 4508938 h 4572000"/>
              <a:gd name="connsiteX25" fmla="*/ 1655380 w 2948152"/>
              <a:gd name="connsiteY25" fmla="*/ 4477407 h 4572000"/>
              <a:gd name="connsiteX26" fmla="*/ 1813035 w 2948152"/>
              <a:gd name="connsiteY26" fmla="*/ 4461641 h 4572000"/>
              <a:gd name="connsiteX27" fmla="*/ 1970690 w 2948152"/>
              <a:gd name="connsiteY27" fmla="*/ 4414345 h 4572000"/>
              <a:gd name="connsiteX28" fmla="*/ 2017987 w 2948152"/>
              <a:gd name="connsiteY28" fmla="*/ 4382814 h 4572000"/>
              <a:gd name="connsiteX29" fmla="*/ 2175642 w 2948152"/>
              <a:gd name="connsiteY29" fmla="*/ 4319752 h 4572000"/>
              <a:gd name="connsiteX30" fmla="*/ 2222938 w 2948152"/>
              <a:gd name="connsiteY30" fmla="*/ 4288221 h 4572000"/>
              <a:gd name="connsiteX31" fmla="*/ 2333297 w 2948152"/>
              <a:gd name="connsiteY31" fmla="*/ 4240924 h 4572000"/>
              <a:gd name="connsiteX32" fmla="*/ 2427890 w 2948152"/>
              <a:gd name="connsiteY32" fmla="*/ 4177862 h 4572000"/>
              <a:gd name="connsiteX33" fmla="*/ 2475187 w 2948152"/>
              <a:gd name="connsiteY33" fmla="*/ 4146331 h 4572000"/>
              <a:gd name="connsiteX34" fmla="*/ 2522483 w 2948152"/>
              <a:gd name="connsiteY34" fmla="*/ 4114800 h 4572000"/>
              <a:gd name="connsiteX35" fmla="*/ 2632842 w 2948152"/>
              <a:gd name="connsiteY35" fmla="*/ 4035972 h 4572000"/>
              <a:gd name="connsiteX36" fmla="*/ 2727435 w 2948152"/>
              <a:gd name="connsiteY36" fmla="*/ 3909848 h 4572000"/>
              <a:gd name="connsiteX37" fmla="*/ 2774731 w 2948152"/>
              <a:gd name="connsiteY37" fmla="*/ 3846786 h 4572000"/>
              <a:gd name="connsiteX38" fmla="*/ 2790497 w 2948152"/>
              <a:gd name="connsiteY38" fmla="*/ 3799490 h 4572000"/>
              <a:gd name="connsiteX39" fmla="*/ 2822028 w 2948152"/>
              <a:gd name="connsiteY39" fmla="*/ 3752193 h 4572000"/>
              <a:gd name="connsiteX40" fmla="*/ 2853559 w 2948152"/>
              <a:gd name="connsiteY40" fmla="*/ 3689131 h 4572000"/>
              <a:gd name="connsiteX41" fmla="*/ 2885090 w 2948152"/>
              <a:gd name="connsiteY41" fmla="*/ 3578772 h 4572000"/>
              <a:gd name="connsiteX42" fmla="*/ 2916621 w 2948152"/>
              <a:gd name="connsiteY42" fmla="*/ 3531476 h 4572000"/>
              <a:gd name="connsiteX43" fmla="*/ 2932387 w 2948152"/>
              <a:gd name="connsiteY43" fmla="*/ 3436883 h 4572000"/>
              <a:gd name="connsiteX44" fmla="*/ 2948152 w 2948152"/>
              <a:gd name="connsiteY44" fmla="*/ 3389586 h 4572000"/>
              <a:gd name="connsiteX45" fmla="*/ 2916621 w 2948152"/>
              <a:gd name="connsiteY45" fmla="*/ 3105807 h 4572000"/>
              <a:gd name="connsiteX46" fmla="*/ 2885090 w 2948152"/>
              <a:gd name="connsiteY46" fmla="*/ 3042745 h 4572000"/>
              <a:gd name="connsiteX47" fmla="*/ 2869324 w 2948152"/>
              <a:gd name="connsiteY47" fmla="*/ 2979683 h 4572000"/>
              <a:gd name="connsiteX48" fmla="*/ 2806262 w 2948152"/>
              <a:gd name="connsiteY48" fmla="*/ 2853559 h 4572000"/>
              <a:gd name="connsiteX49" fmla="*/ 2774731 w 2948152"/>
              <a:gd name="connsiteY49" fmla="*/ 2758966 h 4572000"/>
              <a:gd name="connsiteX50" fmla="*/ 2743200 w 2948152"/>
              <a:gd name="connsiteY50" fmla="*/ 2727434 h 4572000"/>
              <a:gd name="connsiteX51" fmla="*/ 2711669 w 2948152"/>
              <a:gd name="connsiteY51" fmla="*/ 2617076 h 4572000"/>
              <a:gd name="connsiteX52" fmla="*/ 2680138 w 2948152"/>
              <a:gd name="connsiteY52" fmla="*/ 2569779 h 4572000"/>
              <a:gd name="connsiteX53" fmla="*/ 2569780 w 2948152"/>
              <a:gd name="connsiteY53" fmla="*/ 2380593 h 4572000"/>
              <a:gd name="connsiteX54" fmla="*/ 2538249 w 2948152"/>
              <a:gd name="connsiteY54" fmla="*/ 2333297 h 4572000"/>
              <a:gd name="connsiteX55" fmla="*/ 2506718 w 2948152"/>
              <a:gd name="connsiteY55" fmla="*/ 2270234 h 4572000"/>
              <a:gd name="connsiteX56" fmla="*/ 2443655 w 2948152"/>
              <a:gd name="connsiteY56" fmla="*/ 2222938 h 4572000"/>
              <a:gd name="connsiteX57" fmla="*/ 2412124 w 2948152"/>
              <a:gd name="connsiteY57" fmla="*/ 2112579 h 4572000"/>
              <a:gd name="connsiteX58" fmla="*/ 2349062 w 2948152"/>
              <a:gd name="connsiteY58" fmla="*/ 2049517 h 4572000"/>
              <a:gd name="connsiteX59" fmla="*/ 2301766 w 2948152"/>
              <a:gd name="connsiteY59" fmla="*/ 1986455 h 4572000"/>
              <a:gd name="connsiteX60" fmla="*/ 2207173 w 2948152"/>
              <a:gd name="connsiteY60" fmla="*/ 1844566 h 4572000"/>
              <a:gd name="connsiteX61" fmla="*/ 2144111 w 2948152"/>
              <a:gd name="connsiteY61" fmla="*/ 1765738 h 4572000"/>
              <a:gd name="connsiteX62" fmla="*/ 2112580 w 2948152"/>
              <a:gd name="connsiteY62" fmla="*/ 1702676 h 4572000"/>
              <a:gd name="connsiteX63" fmla="*/ 2081049 w 2948152"/>
              <a:gd name="connsiteY63" fmla="*/ 1623848 h 4572000"/>
              <a:gd name="connsiteX64" fmla="*/ 2033752 w 2948152"/>
              <a:gd name="connsiteY64" fmla="*/ 1560786 h 4572000"/>
              <a:gd name="connsiteX65" fmla="*/ 1954924 w 2948152"/>
              <a:gd name="connsiteY65" fmla="*/ 1450428 h 4572000"/>
              <a:gd name="connsiteX66" fmla="*/ 1891862 w 2948152"/>
              <a:gd name="connsiteY66" fmla="*/ 1324303 h 4572000"/>
              <a:gd name="connsiteX67" fmla="*/ 1860331 w 2948152"/>
              <a:gd name="connsiteY67" fmla="*/ 1261241 h 4572000"/>
              <a:gd name="connsiteX68" fmla="*/ 1844566 w 2948152"/>
              <a:gd name="connsiteY68" fmla="*/ 1213945 h 4572000"/>
              <a:gd name="connsiteX69" fmla="*/ 1797269 w 2948152"/>
              <a:gd name="connsiteY69" fmla="*/ 1182414 h 4572000"/>
              <a:gd name="connsiteX70" fmla="*/ 1749973 w 2948152"/>
              <a:gd name="connsiteY70" fmla="*/ 1056290 h 4572000"/>
              <a:gd name="connsiteX71" fmla="*/ 1686911 w 2948152"/>
              <a:gd name="connsiteY71" fmla="*/ 882869 h 4572000"/>
              <a:gd name="connsiteX72" fmla="*/ 1608083 w 2948152"/>
              <a:gd name="connsiteY72" fmla="*/ 740979 h 4572000"/>
              <a:gd name="connsiteX73" fmla="*/ 1576552 w 2948152"/>
              <a:gd name="connsiteY73" fmla="*/ 630621 h 4572000"/>
              <a:gd name="connsiteX74" fmla="*/ 1513490 w 2948152"/>
              <a:gd name="connsiteY74" fmla="*/ 504497 h 4572000"/>
              <a:gd name="connsiteX75" fmla="*/ 1466193 w 2948152"/>
              <a:gd name="connsiteY75" fmla="*/ 409903 h 4572000"/>
              <a:gd name="connsiteX76" fmla="*/ 1434662 w 2948152"/>
              <a:gd name="connsiteY76" fmla="*/ 315310 h 4572000"/>
              <a:gd name="connsiteX77" fmla="*/ 1371600 w 2948152"/>
              <a:gd name="connsiteY77" fmla="*/ 220717 h 4572000"/>
              <a:gd name="connsiteX78" fmla="*/ 1324304 w 2948152"/>
              <a:gd name="connsiteY78" fmla="*/ 110359 h 4572000"/>
              <a:gd name="connsiteX79" fmla="*/ 1308538 w 2948152"/>
              <a:gd name="connsiteY79" fmla="*/ 63062 h 4572000"/>
              <a:gd name="connsiteX80" fmla="*/ 1277007 w 2948152"/>
              <a:gd name="connsiteY80" fmla="*/ 0 h 4572000"/>
              <a:gd name="connsiteX81" fmla="*/ 1277007 w 2948152"/>
              <a:gd name="connsiteY81" fmla="*/ 394138 h 4572000"/>
              <a:gd name="connsiteX82" fmla="*/ 1292773 w 2948152"/>
              <a:gd name="connsiteY82" fmla="*/ 599090 h 4572000"/>
              <a:gd name="connsiteX83" fmla="*/ 1324304 w 2948152"/>
              <a:gd name="connsiteY83" fmla="*/ 740979 h 4572000"/>
              <a:gd name="connsiteX84" fmla="*/ 1340069 w 2948152"/>
              <a:gd name="connsiteY84" fmla="*/ 835572 h 4572000"/>
              <a:gd name="connsiteX85" fmla="*/ 1355835 w 2948152"/>
              <a:gd name="connsiteY85" fmla="*/ 977462 h 4572000"/>
              <a:gd name="connsiteX86" fmla="*/ 1371600 w 2948152"/>
              <a:gd name="connsiteY86" fmla="*/ 1087821 h 4572000"/>
              <a:gd name="connsiteX87" fmla="*/ 1387366 w 2948152"/>
              <a:gd name="connsiteY87" fmla="*/ 1245476 h 4572000"/>
              <a:gd name="connsiteX88" fmla="*/ 1418897 w 2948152"/>
              <a:gd name="connsiteY88" fmla="*/ 1340069 h 4572000"/>
              <a:gd name="connsiteX89" fmla="*/ 1434662 w 2948152"/>
              <a:gd name="connsiteY89" fmla="*/ 1450428 h 4572000"/>
              <a:gd name="connsiteX90" fmla="*/ 1497724 w 2948152"/>
              <a:gd name="connsiteY90" fmla="*/ 1907628 h 4572000"/>
              <a:gd name="connsiteX91" fmla="*/ 1481959 w 2948152"/>
              <a:gd name="connsiteY91" fmla="*/ 2569779 h 4572000"/>
              <a:gd name="connsiteX92" fmla="*/ 1387366 w 2948152"/>
              <a:gd name="connsiteY92" fmla="*/ 2758966 h 4572000"/>
              <a:gd name="connsiteX93" fmla="*/ 1292773 w 2948152"/>
              <a:gd name="connsiteY93" fmla="*/ 2900855 h 4572000"/>
              <a:gd name="connsiteX94" fmla="*/ 1229711 w 2948152"/>
              <a:gd name="connsiteY94" fmla="*/ 2995448 h 4572000"/>
              <a:gd name="connsiteX95" fmla="*/ 1182414 w 2948152"/>
              <a:gd name="connsiteY95" fmla="*/ 3042745 h 4572000"/>
              <a:gd name="connsiteX96" fmla="*/ 1072055 w 2948152"/>
              <a:gd name="connsiteY96" fmla="*/ 3153103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948152" h="4572000">
                <a:moveTo>
                  <a:pt x="1072055" y="3153103"/>
                </a:moveTo>
                <a:cubicBezTo>
                  <a:pt x="1028541" y="3283647"/>
                  <a:pt x="1058960" y="3220043"/>
                  <a:pt x="977462" y="3342290"/>
                </a:cubicBezTo>
                <a:lnTo>
                  <a:pt x="945931" y="3389586"/>
                </a:lnTo>
                <a:cubicBezTo>
                  <a:pt x="940676" y="3405352"/>
                  <a:pt x="937598" y="3422019"/>
                  <a:pt x="930166" y="3436883"/>
                </a:cubicBezTo>
                <a:cubicBezTo>
                  <a:pt x="908218" y="3480780"/>
                  <a:pt x="886203" y="3496611"/>
                  <a:pt x="851338" y="3531476"/>
                </a:cubicBezTo>
                <a:cubicBezTo>
                  <a:pt x="811321" y="3651530"/>
                  <a:pt x="871746" y="3493753"/>
                  <a:pt x="725214" y="3689131"/>
                </a:cubicBezTo>
                <a:cubicBezTo>
                  <a:pt x="666549" y="3767351"/>
                  <a:pt x="699781" y="3737618"/>
                  <a:pt x="630621" y="3783724"/>
                </a:cubicBezTo>
                <a:cubicBezTo>
                  <a:pt x="599928" y="3875801"/>
                  <a:pt x="638870" y="3791241"/>
                  <a:pt x="567559" y="3862552"/>
                </a:cubicBezTo>
                <a:cubicBezTo>
                  <a:pt x="554161" y="3875950"/>
                  <a:pt x="548616" y="3895686"/>
                  <a:pt x="536028" y="3909848"/>
                </a:cubicBezTo>
                <a:cubicBezTo>
                  <a:pt x="506403" y="3943176"/>
                  <a:pt x="472966" y="3972910"/>
                  <a:pt x="441435" y="4004441"/>
                </a:cubicBezTo>
                <a:lnTo>
                  <a:pt x="362607" y="4083269"/>
                </a:lnTo>
                <a:cubicBezTo>
                  <a:pt x="346842" y="4099035"/>
                  <a:pt x="335253" y="4120595"/>
                  <a:pt x="315311" y="4130566"/>
                </a:cubicBezTo>
                <a:lnTo>
                  <a:pt x="252249" y="4162097"/>
                </a:lnTo>
                <a:cubicBezTo>
                  <a:pt x="241739" y="4177862"/>
                  <a:pt x="234116" y="4195995"/>
                  <a:pt x="220718" y="4209393"/>
                </a:cubicBezTo>
                <a:cubicBezTo>
                  <a:pt x="202138" y="4227973"/>
                  <a:pt x="177430" y="4239387"/>
                  <a:pt x="157655" y="4256690"/>
                </a:cubicBezTo>
                <a:cubicBezTo>
                  <a:pt x="135283" y="4276266"/>
                  <a:pt x="115614" y="4298731"/>
                  <a:pt x="94593" y="4319752"/>
                </a:cubicBezTo>
                <a:cubicBezTo>
                  <a:pt x="89338" y="4335517"/>
                  <a:pt x="89209" y="4354071"/>
                  <a:pt x="78828" y="4367048"/>
                </a:cubicBezTo>
                <a:cubicBezTo>
                  <a:pt x="66991" y="4381844"/>
                  <a:pt x="44929" y="4385181"/>
                  <a:pt x="31531" y="4398579"/>
                </a:cubicBezTo>
                <a:cubicBezTo>
                  <a:pt x="18133" y="4411977"/>
                  <a:pt x="10510" y="4430110"/>
                  <a:pt x="0" y="4445876"/>
                </a:cubicBezTo>
                <a:cubicBezTo>
                  <a:pt x="97886" y="4543760"/>
                  <a:pt x="8497" y="4474740"/>
                  <a:pt x="236483" y="4508938"/>
                </a:cubicBezTo>
                <a:cubicBezTo>
                  <a:pt x="279339" y="4515366"/>
                  <a:pt x="319931" y="4532938"/>
                  <a:pt x="362607" y="4540469"/>
                </a:cubicBezTo>
                <a:cubicBezTo>
                  <a:pt x="409471" y="4548739"/>
                  <a:pt x="457327" y="4549945"/>
                  <a:pt x="504497" y="4556234"/>
                </a:cubicBezTo>
                <a:cubicBezTo>
                  <a:pt x="536183" y="4560459"/>
                  <a:pt x="567559" y="4566745"/>
                  <a:pt x="599090" y="4572000"/>
                </a:cubicBezTo>
                <a:lnTo>
                  <a:pt x="1418897" y="4556234"/>
                </a:lnTo>
                <a:cubicBezTo>
                  <a:pt x="1472644" y="4554381"/>
                  <a:pt x="1559722" y="4530432"/>
                  <a:pt x="1608083" y="4508938"/>
                </a:cubicBezTo>
                <a:cubicBezTo>
                  <a:pt x="1625398" y="4501243"/>
                  <a:pt x="1636917" y="4481668"/>
                  <a:pt x="1655380" y="4477407"/>
                </a:cubicBezTo>
                <a:cubicBezTo>
                  <a:pt x="1706841" y="4465531"/>
                  <a:pt x="1760483" y="4466896"/>
                  <a:pt x="1813035" y="4461641"/>
                </a:cubicBezTo>
                <a:cubicBezTo>
                  <a:pt x="1919464" y="4390687"/>
                  <a:pt x="1786240" y="4469679"/>
                  <a:pt x="1970690" y="4414345"/>
                </a:cubicBezTo>
                <a:cubicBezTo>
                  <a:pt x="1988839" y="4408900"/>
                  <a:pt x="2001536" y="4392215"/>
                  <a:pt x="2017987" y="4382814"/>
                </a:cubicBezTo>
                <a:cubicBezTo>
                  <a:pt x="2082941" y="4345698"/>
                  <a:pt x="2098120" y="4345593"/>
                  <a:pt x="2175642" y="4319752"/>
                </a:cubicBezTo>
                <a:cubicBezTo>
                  <a:pt x="2191407" y="4309242"/>
                  <a:pt x="2205991" y="4296695"/>
                  <a:pt x="2222938" y="4288221"/>
                </a:cubicBezTo>
                <a:cubicBezTo>
                  <a:pt x="2353418" y="4222980"/>
                  <a:pt x="2169265" y="4339343"/>
                  <a:pt x="2333297" y="4240924"/>
                </a:cubicBezTo>
                <a:cubicBezTo>
                  <a:pt x="2365792" y="4221427"/>
                  <a:pt x="2396359" y="4198883"/>
                  <a:pt x="2427890" y="4177862"/>
                </a:cubicBezTo>
                <a:lnTo>
                  <a:pt x="2475187" y="4146331"/>
                </a:lnTo>
                <a:cubicBezTo>
                  <a:pt x="2490952" y="4135821"/>
                  <a:pt x="2509085" y="4128198"/>
                  <a:pt x="2522483" y="4114800"/>
                </a:cubicBezTo>
                <a:cubicBezTo>
                  <a:pt x="2586398" y="4050885"/>
                  <a:pt x="2549838" y="4077474"/>
                  <a:pt x="2632842" y="4035972"/>
                </a:cubicBezTo>
                <a:lnTo>
                  <a:pt x="2727435" y="3909848"/>
                </a:lnTo>
                <a:lnTo>
                  <a:pt x="2774731" y="3846786"/>
                </a:lnTo>
                <a:cubicBezTo>
                  <a:pt x="2779986" y="3831021"/>
                  <a:pt x="2783065" y="3814354"/>
                  <a:pt x="2790497" y="3799490"/>
                </a:cubicBezTo>
                <a:cubicBezTo>
                  <a:pt x="2798971" y="3782543"/>
                  <a:pt x="2812627" y="3768644"/>
                  <a:pt x="2822028" y="3752193"/>
                </a:cubicBezTo>
                <a:cubicBezTo>
                  <a:pt x="2833688" y="3731788"/>
                  <a:pt x="2843049" y="3710152"/>
                  <a:pt x="2853559" y="3689131"/>
                </a:cubicBezTo>
                <a:cubicBezTo>
                  <a:pt x="2858611" y="3668921"/>
                  <a:pt x="2873780" y="3601392"/>
                  <a:pt x="2885090" y="3578772"/>
                </a:cubicBezTo>
                <a:cubicBezTo>
                  <a:pt x="2893564" y="3561825"/>
                  <a:pt x="2906111" y="3547241"/>
                  <a:pt x="2916621" y="3531476"/>
                </a:cubicBezTo>
                <a:cubicBezTo>
                  <a:pt x="2921876" y="3499945"/>
                  <a:pt x="2925453" y="3468088"/>
                  <a:pt x="2932387" y="3436883"/>
                </a:cubicBezTo>
                <a:cubicBezTo>
                  <a:pt x="2935992" y="3420660"/>
                  <a:pt x="2948152" y="3406204"/>
                  <a:pt x="2948152" y="3389586"/>
                </a:cubicBezTo>
                <a:cubicBezTo>
                  <a:pt x="2948152" y="3346161"/>
                  <a:pt x="2945192" y="3181996"/>
                  <a:pt x="2916621" y="3105807"/>
                </a:cubicBezTo>
                <a:cubicBezTo>
                  <a:pt x="2908369" y="3083802"/>
                  <a:pt x="2893342" y="3064750"/>
                  <a:pt x="2885090" y="3042745"/>
                </a:cubicBezTo>
                <a:cubicBezTo>
                  <a:pt x="2877482" y="3022457"/>
                  <a:pt x="2876176" y="3000239"/>
                  <a:pt x="2869324" y="2979683"/>
                </a:cubicBezTo>
                <a:cubicBezTo>
                  <a:pt x="2843611" y="2902545"/>
                  <a:pt x="2844884" y="2911492"/>
                  <a:pt x="2806262" y="2853559"/>
                </a:cubicBezTo>
                <a:cubicBezTo>
                  <a:pt x="2795752" y="2822028"/>
                  <a:pt x="2789595" y="2788694"/>
                  <a:pt x="2774731" y="2758966"/>
                </a:cubicBezTo>
                <a:cubicBezTo>
                  <a:pt x="2768084" y="2745671"/>
                  <a:pt x="2750847" y="2740180"/>
                  <a:pt x="2743200" y="2727434"/>
                </a:cubicBezTo>
                <a:cubicBezTo>
                  <a:pt x="2727863" y="2701872"/>
                  <a:pt x="2721973" y="2641119"/>
                  <a:pt x="2711669" y="2617076"/>
                </a:cubicBezTo>
                <a:cubicBezTo>
                  <a:pt x="2704205" y="2599660"/>
                  <a:pt x="2689340" y="2586342"/>
                  <a:pt x="2680138" y="2569779"/>
                </a:cubicBezTo>
                <a:cubicBezTo>
                  <a:pt x="2573070" y="2377054"/>
                  <a:pt x="2698432" y="2573571"/>
                  <a:pt x="2569780" y="2380593"/>
                </a:cubicBezTo>
                <a:cubicBezTo>
                  <a:pt x="2559270" y="2364828"/>
                  <a:pt x="2546723" y="2350244"/>
                  <a:pt x="2538249" y="2333297"/>
                </a:cubicBezTo>
                <a:cubicBezTo>
                  <a:pt x="2527739" y="2312276"/>
                  <a:pt x="2522013" y="2288078"/>
                  <a:pt x="2506718" y="2270234"/>
                </a:cubicBezTo>
                <a:cubicBezTo>
                  <a:pt x="2489618" y="2250284"/>
                  <a:pt x="2464676" y="2238703"/>
                  <a:pt x="2443655" y="2222938"/>
                </a:cubicBezTo>
                <a:cubicBezTo>
                  <a:pt x="2433145" y="2186152"/>
                  <a:pt x="2430444" y="2146166"/>
                  <a:pt x="2412124" y="2112579"/>
                </a:cubicBezTo>
                <a:cubicBezTo>
                  <a:pt x="2397889" y="2086481"/>
                  <a:pt x="2368638" y="2071889"/>
                  <a:pt x="2349062" y="2049517"/>
                </a:cubicBezTo>
                <a:cubicBezTo>
                  <a:pt x="2331759" y="2029742"/>
                  <a:pt x="2316722" y="2008059"/>
                  <a:pt x="2301766" y="1986455"/>
                </a:cubicBezTo>
                <a:cubicBezTo>
                  <a:pt x="2269410" y="1939719"/>
                  <a:pt x="2247367" y="1884761"/>
                  <a:pt x="2207173" y="1844566"/>
                </a:cubicBezTo>
                <a:cubicBezTo>
                  <a:pt x="2172646" y="1810038"/>
                  <a:pt x="2170627" y="1812141"/>
                  <a:pt x="2144111" y="1765738"/>
                </a:cubicBezTo>
                <a:cubicBezTo>
                  <a:pt x="2132451" y="1745333"/>
                  <a:pt x="2122125" y="1724152"/>
                  <a:pt x="2112580" y="1702676"/>
                </a:cubicBezTo>
                <a:cubicBezTo>
                  <a:pt x="2101086" y="1676815"/>
                  <a:pt x="2094793" y="1648587"/>
                  <a:pt x="2081049" y="1623848"/>
                </a:cubicBezTo>
                <a:cubicBezTo>
                  <a:pt x="2068288" y="1600879"/>
                  <a:pt x="2047678" y="1583068"/>
                  <a:pt x="2033752" y="1560786"/>
                </a:cubicBezTo>
                <a:cubicBezTo>
                  <a:pt x="1964582" y="1450114"/>
                  <a:pt x="2045088" y="1540590"/>
                  <a:pt x="1954924" y="1450428"/>
                </a:cubicBezTo>
                <a:lnTo>
                  <a:pt x="1891862" y="1324303"/>
                </a:lnTo>
                <a:cubicBezTo>
                  <a:pt x="1881352" y="1303282"/>
                  <a:pt x="1867763" y="1283537"/>
                  <a:pt x="1860331" y="1261241"/>
                </a:cubicBezTo>
                <a:cubicBezTo>
                  <a:pt x="1855076" y="1245476"/>
                  <a:pt x="1854947" y="1226922"/>
                  <a:pt x="1844566" y="1213945"/>
                </a:cubicBezTo>
                <a:cubicBezTo>
                  <a:pt x="1832729" y="1199149"/>
                  <a:pt x="1813035" y="1192924"/>
                  <a:pt x="1797269" y="1182414"/>
                </a:cubicBezTo>
                <a:cubicBezTo>
                  <a:pt x="1763137" y="1045883"/>
                  <a:pt x="1804933" y="1193691"/>
                  <a:pt x="1749973" y="1056290"/>
                </a:cubicBezTo>
                <a:cubicBezTo>
                  <a:pt x="1680061" y="881510"/>
                  <a:pt x="1755846" y="1037974"/>
                  <a:pt x="1686911" y="882869"/>
                </a:cubicBezTo>
                <a:cubicBezTo>
                  <a:pt x="1661063" y="824710"/>
                  <a:pt x="1642195" y="797831"/>
                  <a:pt x="1608083" y="740979"/>
                </a:cubicBezTo>
                <a:cubicBezTo>
                  <a:pt x="1601392" y="714213"/>
                  <a:pt x="1589120" y="658270"/>
                  <a:pt x="1576552" y="630621"/>
                </a:cubicBezTo>
                <a:cubicBezTo>
                  <a:pt x="1557102" y="587831"/>
                  <a:pt x="1528354" y="549088"/>
                  <a:pt x="1513490" y="504497"/>
                </a:cubicBezTo>
                <a:cubicBezTo>
                  <a:pt x="1491732" y="439224"/>
                  <a:pt x="1506942" y="471027"/>
                  <a:pt x="1466193" y="409903"/>
                </a:cubicBezTo>
                <a:cubicBezTo>
                  <a:pt x="1455683" y="378372"/>
                  <a:pt x="1453098" y="342965"/>
                  <a:pt x="1434662" y="315310"/>
                </a:cubicBezTo>
                <a:lnTo>
                  <a:pt x="1371600" y="220717"/>
                </a:lnTo>
                <a:cubicBezTo>
                  <a:pt x="1334630" y="109805"/>
                  <a:pt x="1382745" y="246721"/>
                  <a:pt x="1324304" y="110359"/>
                </a:cubicBezTo>
                <a:cubicBezTo>
                  <a:pt x="1317758" y="95084"/>
                  <a:pt x="1315084" y="78337"/>
                  <a:pt x="1308538" y="63062"/>
                </a:cubicBezTo>
                <a:cubicBezTo>
                  <a:pt x="1299280" y="41460"/>
                  <a:pt x="1287517" y="21021"/>
                  <a:pt x="1277007" y="0"/>
                </a:cubicBezTo>
                <a:cubicBezTo>
                  <a:pt x="1225166" y="155529"/>
                  <a:pt x="1256861" y="41577"/>
                  <a:pt x="1277007" y="394138"/>
                </a:cubicBezTo>
                <a:cubicBezTo>
                  <a:pt x="1280916" y="462546"/>
                  <a:pt x="1283515" y="531199"/>
                  <a:pt x="1292773" y="599090"/>
                </a:cubicBezTo>
                <a:cubicBezTo>
                  <a:pt x="1299319" y="647096"/>
                  <a:pt x="1314802" y="693470"/>
                  <a:pt x="1324304" y="740979"/>
                </a:cubicBezTo>
                <a:cubicBezTo>
                  <a:pt x="1330573" y="772324"/>
                  <a:pt x="1335844" y="803887"/>
                  <a:pt x="1340069" y="835572"/>
                </a:cubicBezTo>
                <a:cubicBezTo>
                  <a:pt x="1346358" y="882742"/>
                  <a:pt x="1349932" y="930242"/>
                  <a:pt x="1355835" y="977462"/>
                </a:cubicBezTo>
                <a:cubicBezTo>
                  <a:pt x="1360444" y="1014335"/>
                  <a:pt x="1367258" y="1050916"/>
                  <a:pt x="1371600" y="1087821"/>
                </a:cubicBezTo>
                <a:cubicBezTo>
                  <a:pt x="1377771" y="1140273"/>
                  <a:pt x="1377633" y="1193567"/>
                  <a:pt x="1387366" y="1245476"/>
                </a:cubicBezTo>
                <a:cubicBezTo>
                  <a:pt x="1393491" y="1278143"/>
                  <a:pt x="1418897" y="1340069"/>
                  <a:pt x="1418897" y="1340069"/>
                </a:cubicBezTo>
                <a:cubicBezTo>
                  <a:pt x="1424152" y="1376855"/>
                  <a:pt x="1430053" y="1413555"/>
                  <a:pt x="1434662" y="1450428"/>
                </a:cubicBezTo>
                <a:cubicBezTo>
                  <a:pt x="1488696" y="1882702"/>
                  <a:pt x="1449187" y="1713473"/>
                  <a:pt x="1497724" y="1907628"/>
                </a:cubicBezTo>
                <a:cubicBezTo>
                  <a:pt x="1492469" y="2128345"/>
                  <a:pt x="1495731" y="2349429"/>
                  <a:pt x="1481959" y="2569779"/>
                </a:cubicBezTo>
                <a:cubicBezTo>
                  <a:pt x="1477458" y="2641802"/>
                  <a:pt x="1424382" y="2703442"/>
                  <a:pt x="1387366" y="2758966"/>
                </a:cubicBezTo>
                <a:lnTo>
                  <a:pt x="1292773" y="2900855"/>
                </a:lnTo>
                <a:lnTo>
                  <a:pt x="1229711" y="2995448"/>
                </a:lnTo>
                <a:cubicBezTo>
                  <a:pt x="1213945" y="3011214"/>
                  <a:pt x="1196102" y="3025146"/>
                  <a:pt x="1182414" y="3042745"/>
                </a:cubicBezTo>
                <a:cubicBezTo>
                  <a:pt x="1133706" y="3105369"/>
                  <a:pt x="1129827" y="3116388"/>
                  <a:pt x="1072055" y="3153103"/>
                </a:cubicBezTo>
                <a:close/>
              </a:path>
            </a:pathLst>
          </a:cu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2" name="淚滴形 71"/>
          <p:cNvSpPr/>
          <p:nvPr/>
        </p:nvSpPr>
        <p:spPr>
          <a:xfrm>
            <a:off x="8100719" y="4794342"/>
            <a:ext cx="1138476" cy="1280049"/>
          </a:xfrm>
          <a:prstGeom prst="teardrop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9" name="圖片 7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1312" y="3004821"/>
            <a:ext cx="1188823" cy="1335140"/>
          </a:xfrm>
          <a:prstGeom prst="rect">
            <a:avLst/>
          </a:prstGeom>
        </p:spPr>
      </p:pic>
      <p:pic>
        <p:nvPicPr>
          <p:cNvPr id="80" name="圖片 7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45987" y="3672391"/>
            <a:ext cx="1188823" cy="1335140"/>
          </a:xfrm>
          <a:prstGeom prst="rect">
            <a:avLst/>
          </a:prstGeom>
        </p:spPr>
      </p:pic>
      <p:pic>
        <p:nvPicPr>
          <p:cNvPr id="81" name="圖片 8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9196" y="2065555"/>
            <a:ext cx="1188823" cy="1335140"/>
          </a:xfrm>
          <a:prstGeom prst="rect">
            <a:avLst/>
          </a:prstGeom>
        </p:spPr>
      </p:pic>
      <p:pic>
        <p:nvPicPr>
          <p:cNvPr id="82" name="圖片 8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5407" y="887761"/>
            <a:ext cx="1188823" cy="1335140"/>
          </a:xfrm>
          <a:prstGeom prst="rect">
            <a:avLst/>
          </a:prstGeom>
        </p:spPr>
      </p:pic>
      <p:pic>
        <p:nvPicPr>
          <p:cNvPr id="83" name="圖片 8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70546" y="1283374"/>
            <a:ext cx="1188823" cy="1335140"/>
          </a:xfrm>
          <a:prstGeom prst="rect">
            <a:avLst/>
          </a:prstGeom>
        </p:spPr>
      </p:pic>
      <p:sp>
        <p:nvSpPr>
          <p:cNvPr id="87" name="矩形 86"/>
          <p:cNvSpPr/>
          <p:nvPr/>
        </p:nvSpPr>
        <p:spPr>
          <a:xfrm>
            <a:off x="1166317" y="3690955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學校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6027097" y="3986719"/>
            <a:ext cx="189056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家庭</a:t>
            </a:r>
            <a:endParaRPr lang="zh-TW" alt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770005" y="973209"/>
            <a:ext cx="455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典範學習</a:t>
            </a:r>
            <a:endParaRPr lang="zh-TW" alt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034114" y="1361378"/>
            <a:ext cx="455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啟發思辨</a:t>
            </a:r>
            <a:endParaRPr lang="zh-TW" alt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7812202" y="3039414"/>
            <a:ext cx="455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勸勉激勵</a:t>
            </a:r>
            <a:endParaRPr lang="zh-TW" alt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9416291" y="2140121"/>
            <a:ext cx="455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環境形塑</a:t>
            </a:r>
            <a:endParaRPr lang="zh-TW" alt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634461" y="3758823"/>
            <a:ext cx="455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體驗反思</a:t>
            </a:r>
            <a:endParaRPr lang="zh-TW" alt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8336257" y="4826022"/>
            <a:ext cx="455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正向期許</a:t>
            </a:r>
            <a:endParaRPr lang="zh-TW" alt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4376496" y="2815294"/>
            <a:ext cx="455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品德種子</a:t>
            </a:r>
            <a:endParaRPr lang="zh-TW" alt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10526925" y="1321053"/>
            <a:ext cx="148032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6E</a:t>
            </a:r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文鼎新" panose="02010609010101010101" pitchFamily="49" charset="-120"/>
              </a:rPr>
              <a:t>教學策略</a:t>
            </a:r>
            <a:endParaRPr lang="zh-TW" alt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文鼎新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990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76" y="-49647"/>
            <a:ext cx="3465103" cy="735723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2400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品德教育教學流程</a:t>
            </a:r>
            <a:endParaRPr lang="en-US" altLang="zh-TW" sz="24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347882" y="1702676"/>
            <a:ext cx="598049" cy="3326524"/>
          </a:xfrm>
          <a:prstGeom prst="wedgeRoundRectCallout">
            <a:avLst>
              <a:gd name="adj1" fmla="val -12924"/>
              <a:gd name="adj2" fmla="val 48756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品德教育</a:t>
            </a:r>
            <a:endParaRPr lang="zh-TW" altLang="en-US" sz="4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179778" y="716557"/>
            <a:ext cx="1592317" cy="1718441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179776" y="2484499"/>
            <a:ext cx="1592317" cy="244671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194097" y="5020574"/>
            <a:ext cx="1592317" cy="1512062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2202132" y="1216956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人與自己</a:t>
            </a:r>
            <a:endParaRPr lang="zh-TW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65457" y="3180811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人與社會</a:t>
            </a:r>
            <a:endParaRPr lang="zh-TW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94199" y="5495638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人與環境</a:t>
            </a:r>
            <a:endParaRPr lang="zh-TW" alt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圖說文字 17"/>
          <p:cNvSpPr/>
          <p:nvPr/>
        </p:nvSpPr>
        <p:spPr>
          <a:xfrm>
            <a:off x="2320321" y="766058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正念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矩形圖說文字 18"/>
          <p:cNvSpPr/>
          <p:nvPr/>
        </p:nvSpPr>
        <p:spPr>
          <a:xfrm>
            <a:off x="2320321" y="1770657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專注自律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0" name="矩形圖說文字 19"/>
          <p:cNvSpPr/>
          <p:nvPr/>
        </p:nvSpPr>
        <p:spPr>
          <a:xfrm>
            <a:off x="2320320" y="2547950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負責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矩形圖說文字 20"/>
          <p:cNvSpPr/>
          <p:nvPr/>
        </p:nvSpPr>
        <p:spPr>
          <a:xfrm>
            <a:off x="2320320" y="3061825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孝順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矩形圖說文字 21"/>
          <p:cNvSpPr/>
          <p:nvPr/>
        </p:nvSpPr>
        <p:spPr>
          <a:xfrm>
            <a:off x="2320320" y="3519531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合作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矩形圖說文字 22"/>
          <p:cNvSpPr/>
          <p:nvPr/>
        </p:nvSpPr>
        <p:spPr>
          <a:xfrm>
            <a:off x="2320320" y="4027582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友愛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4" name="矩形圖說文字 23"/>
          <p:cNvSpPr/>
          <p:nvPr/>
        </p:nvSpPr>
        <p:spPr>
          <a:xfrm>
            <a:off x="2320319" y="4547867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正念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5" name="矩形圖說文字 24"/>
          <p:cNvSpPr/>
          <p:nvPr/>
        </p:nvSpPr>
        <p:spPr>
          <a:xfrm>
            <a:off x="2336626" y="6101711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感恩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6" name="矩形圖說文字 25"/>
          <p:cNvSpPr/>
          <p:nvPr/>
        </p:nvSpPr>
        <p:spPr>
          <a:xfrm>
            <a:off x="2336626" y="5606100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關懷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7" name="矩形圖說文字 26"/>
          <p:cNvSpPr/>
          <p:nvPr/>
        </p:nvSpPr>
        <p:spPr>
          <a:xfrm>
            <a:off x="2349062" y="5102218"/>
            <a:ext cx="1311230" cy="430924"/>
          </a:xfrm>
          <a:prstGeom prst="wedgeRectCallout">
            <a:avLst>
              <a:gd name="adj1" fmla="val -20833"/>
              <a:gd name="adj2" fmla="val 515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尊重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28" name="資料庫圖表 27"/>
          <p:cNvGraphicFramePr/>
          <p:nvPr>
            <p:extLst>
              <p:ext uri="{D42A27DB-BD31-4B8C-83A1-F6EECF244321}">
                <p14:modId xmlns:p14="http://schemas.microsoft.com/office/powerpoint/2010/main" val="3626483287"/>
              </p:ext>
            </p:extLst>
          </p:nvPr>
        </p:nvGraphicFramePr>
        <p:xfrm>
          <a:off x="4034914" y="766058"/>
          <a:ext cx="197069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資料庫圖表 28"/>
          <p:cNvGraphicFramePr/>
          <p:nvPr>
            <p:extLst>
              <p:ext uri="{D42A27DB-BD31-4B8C-83A1-F6EECF244321}">
                <p14:modId xmlns:p14="http://schemas.microsoft.com/office/powerpoint/2010/main" val="1160038922"/>
              </p:ext>
            </p:extLst>
          </p:nvPr>
        </p:nvGraphicFramePr>
        <p:xfrm>
          <a:off x="6408969" y="1113777"/>
          <a:ext cx="4652579" cy="144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3" name="資料庫圖表 32"/>
          <p:cNvGraphicFramePr/>
          <p:nvPr>
            <p:extLst>
              <p:ext uri="{D42A27DB-BD31-4B8C-83A1-F6EECF244321}">
                <p14:modId xmlns:p14="http://schemas.microsoft.com/office/powerpoint/2010/main" val="3663735931"/>
              </p:ext>
            </p:extLst>
          </p:nvPr>
        </p:nvGraphicFramePr>
        <p:xfrm>
          <a:off x="6408969" y="1924656"/>
          <a:ext cx="4652579" cy="144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4" name="資料庫圖表 33"/>
          <p:cNvGraphicFramePr/>
          <p:nvPr>
            <p:extLst>
              <p:ext uri="{D42A27DB-BD31-4B8C-83A1-F6EECF244321}">
                <p14:modId xmlns:p14="http://schemas.microsoft.com/office/powerpoint/2010/main" val="2007789222"/>
              </p:ext>
            </p:extLst>
          </p:nvPr>
        </p:nvGraphicFramePr>
        <p:xfrm>
          <a:off x="6408969" y="2801762"/>
          <a:ext cx="4652579" cy="144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5" name="資料庫圖表 34"/>
          <p:cNvGraphicFramePr/>
          <p:nvPr>
            <p:extLst>
              <p:ext uri="{D42A27DB-BD31-4B8C-83A1-F6EECF244321}">
                <p14:modId xmlns:p14="http://schemas.microsoft.com/office/powerpoint/2010/main" val="1068607932"/>
              </p:ext>
            </p:extLst>
          </p:nvPr>
        </p:nvGraphicFramePr>
        <p:xfrm>
          <a:off x="6529838" y="3655829"/>
          <a:ext cx="4652579" cy="144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36" name="資料庫圖表 35"/>
          <p:cNvGraphicFramePr/>
          <p:nvPr>
            <p:extLst>
              <p:ext uri="{D42A27DB-BD31-4B8C-83A1-F6EECF244321}">
                <p14:modId xmlns:p14="http://schemas.microsoft.com/office/powerpoint/2010/main" val="2579917581"/>
              </p:ext>
            </p:extLst>
          </p:nvPr>
        </p:nvGraphicFramePr>
        <p:xfrm>
          <a:off x="6529838" y="4469537"/>
          <a:ext cx="4652579" cy="144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37" name="資料庫圖表 36"/>
          <p:cNvGraphicFramePr/>
          <p:nvPr>
            <p:extLst>
              <p:ext uri="{D42A27DB-BD31-4B8C-83A1-F6EECF244321}">
                <p14:modId xmlns:p14="http://schemas.microsoft.com/office/powerpoint/2010/main" val="1839939405"/>
              </p:ext>
            </p:extLst>
          </p:nvPr>
        </p:nvGraphicFramePr>
        <p:xfrm>
          <a:off x="6529837" y="5296181"/>
          <a:ext cx="4652579" cy="1441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sp>
        <p:nvSpPr>
          <p:cNvPr id="38" name="圓角矩形圖說文字 37"/>
          <p:cNvSpPr/>
          <p:nvPr/>
        </p:nvSpPr>
        <p:spPr>
          <a:xfrm>
            <a:off x="11464914" y="1478566"/>
            <a:ext cx="579942" cy="4278682"/>
          </a:xfrm>
          <a:prstGeom prst="wedgeRoundRectCallout">
            <a:avLst>
              <a:gd name="adj1" fmla="val -23551"/>
              <a:gd name="adj2" fmla="val 4997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品德教育反思</a:t>
            </a:r>
            <a:endParaRPr lang="zh-TW" altLang="en-US" sz="32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0" name="直線接點 59"/>
          <p:cNvCxnSpPr>
            <a:stCxn id="38" idx="2"/>
          </p:cNvCxnSpPr>
          <p:nvPr/>
        </p:nvCxnSpPr>
        <p:spPr>
          <a:xfrm flipH="1">
            <a:off x="11729545" y="5757248"/>
            <a:ext cx="25340" cy="9802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 flipH="1">
            <a:off x="6529837" y="6643326"/>
            <a:ext cx="519970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/>
          <p:nvPr/>
        </p:nvCxnSpPr>
        <p:spPr>
          <a:xfrm flipH="1" flipV="1">
            <a:off x="788277" y="6532636"/>
            <a:ext cx="4319751" cy="1106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/>
          <p:cNvCxnSpPr>
            <a:endCxn id="4" idx="2"/>
          </p:cNvCxnSpPr>
          <p:nvPr/>
        </p:nvCxnSpPr>
        <p:spPr>
          <a:xfrm flipH="1" flipV="1">
            <a:off x="646907" y="5029200"/>
            <a:ext cx="125603" cy="15034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橢圓 68"/>
          <p:cNvSpPr/>
          <p:nvPr/>
        </p:nvSpPr>
        <p:spPr>
          <a:xfrm>
            <a:off x="5060731" y="6264707"/>
            <a:ext cx="1468884" cy="47275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/>
          <p:cNvSpPr/>
          <p:nvPr/>
        </p:nvSpPr>
        <p:spPr>
          <a:xfrm>
            <a:off x="5108028" y="6231373"/>
            <a:ext cx="14670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0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回饋與修正</a:t>
            </a:r>
            <a:endParaRPr lang="zh-TW" altLang="en-US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橢圓形圖說文字 70"/>
          <p:cNvSpPr/>
          <p:nvPr/>
        </p:nvSpPr>
        <p:spPr>
          <a:xfrm>
            <a:off x="6842234" y="457200"/>
            <a:ext cx="4340182" cy="759756"/>
          </a:xfrm>
          <a:prstGeom prst="wedgeEllipseCallout">
            <a:avLst>
              <a:gd name="adj1" fmla="val -18290"/>
              <a:gd name="adj2" fmla="val 45899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教學活動</a:t>
            </a:r>
            <a:endParaRPr lang="zh-TW" altLang="en-US" sz="3600" dirty="0"/>
          </a:p>
        </p:txBody>
      </p:sp>
      <p:sp>
        <p:nvSpPr>
          <p:cNvPr id="72" name="圓角矩形圖說文字 71"/>
          <p:cNvSpPr/>
          <p:nvPr/>
        </p:nvSpPr>
        <p:spPr>
          <a:xfrm>
            <a:off x="2648607" y="252280"/>
            <a:ext cx="1386307" cy="464277"/>
          </a:xfrm>
          <a:prstGeom prst="wedgeRoundRectCallout">
            <a:avLst>
              <a:gd name="adj1" fmla="val -21970"/>
              <a:gd name="adj2" fmla="val 42126"/>
              <a:gd name="adj3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核心價值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892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4819" y="315311"/>
            <a:ext cx="3120533" cy="609599"/>
          </a:xfrm>
        </p:spPr>
        <p:txBody>
          <a:bodyPr>
            <a:normAutofit fontScale="90000"/>
          </a:bodyPr>
          <a:lstStyle/>
          <a:p>
            <a:r>
              <a:rPr lang="zh-TW" altLang="en-US" sz="3600" dirty="0" smtClean="0"/>
              <a:t>品德教學實例</a:t>
            </a:r>
            <a:r>
              <a:rPr lang="en-US" altLang="zh-TW" sz="3600" dirty="0" smtClean="0"/>
              <a:t>~</a:t>
            </a: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40853" y="353410"/>
            <a:ext cx="2655450" cy="571500"/>
          </a:xfrm>
        </p:spPr>
        <p:txBody>
          <a:bodyPr/>
          <a:lstStyle/>
          <a:p>
            <a:r>
              <a:rPr lang="zh-TW" altLang="en-US" u="sng" dirty="0" smtClean="0">
                <a:solidFill>
                  <a:srgbClr val="FF0000"/>
                </a:solidFill>
              </a:rPr>
              <a:t>核心價值</a:t>
            </a:r>
            <a:r>
              <a:rPr lang="en-US" altLang="zh-TW" u="sng" dirty="0" smtClean="0">
                <a:solidFill>
                  <a:srgbClr val="FF0000"/>
                </a:solidFill>
              </a:rPr>
              <a:t>:</a:t>
            </a:r>
            <a:r>
              <a:rPr lang="zh-TW" altLang="en-US" u="sng" dirty="0" smtClean="0">
                <a:solidFill>
                  <a:srgbClr val="FF0000"/>
                </a:solidFill>
              </a:rPr>
              <a:t>關懷</a:t>
            </a:r>
            <a:endParaRPr lang="zh-TW" altLang="en-US" u="sng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14" y="924910"/>
            <a:ext cx="2145978" cy="55051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288" y="2814722"/>
            <a:ext cx="1970220" cy="151464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8" y="2851869"/>
            <a:ext cx="1821387" cy="166150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14" y="2836184"/>
            <a:ext cx="2094653" cy="16615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14" y="965943"/>
            <a:ext cx="2094653" cy="15709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7"/>
          <a:srcRect t="12414" r="11927" b="12414"/>
          <a:stretch/>
        </p:blipFill>
        <p:spPr>
          <a:xfrm>
            <a:off x="7648728" y="924910"/>
            <a:ext cx="1843631" cy="168185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26" y="963009"/>
            <a:ext cx="2039943" cy="163007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39776" y="4846424"/>
            <a:ext cx="2083092" cy="176967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118" y="869226"/>
            <a:ext cx="2083092" cy="176442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2" y="2688179"/>
            <a:ext cx="2177512" cy="163313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26" y="4812479"/>
            <a:ext cx="2156794" cy="161759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65" y="4914408"/>
            <a:ext cx="2064845" cy="154863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3319" y="4971206"/>
            <a:ext cx="1841504" cy="138112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2531" y="1376739"/>
            <a:ext cx="2121592" cy="85961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4072" y="1346256"/>
            <a:ext cx="2121592" cy="92057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21972" y="3184918"/>
            <a:ext cx="2048434" cy="77425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8830" y="3079512"/>
            <a:ext cx="2152075" cy="859611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21972" y="5257405"/>
            <a:ext cx="2121592" cy="920576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43969" y="5142051"/>
            <a:ext cx="212159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29587" y="1891722"/>
            <a:ext cx="1895567" cy="230419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59" y="2067305"/>
            <a:ext cx="2069417" cy="20758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42" y="1034353"/>
            <a:ext cx="2468832" cy="3484179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574618" y="694680"/>
            <a:ext cx="1884803" cy="648670"/>
          </a:xfrm>
        </p:spPr>
        <p:txBody>
          <a:bodyPr rtlCol="0"/>
          <a:lstStyle/>
          <a:p>
            <a:pPr rtl="0"/>
            <a:r>
              <a:rPr lang="zh-TW" altLang="en-US" dirty="0" smtClean="0"/>
              <a:t>典範學習</a:t>
            </a:r>
            <a:endParaRPr lang="zh-TW" altLang="en-US" dirty="0"/>
          </a:p>
        </p:txBody>
      </p:sp>
      <p:pic>
        <p:nvPicPr>
          <p:cNvPr id="17" name="圖片預留位置 16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0457">
            <a:off x="1923570" y="1658983"/>
            <a:ext cx="2959340" cy="3945788"/>
          </a:xfrm>
        </p:spPr>
      </p:pic>
      <p:pic>
        <p:nvPicPr>
          <p:cNvPr id="18" name="圖片預留位置 17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78" y="694680"/>
            <a:ext cx="2987150" cy="4423939"/>
          </a:xfrm>
        </p:spPr>
      </p:pic>
      <p:pic>
        <p:nvPicPr>
          <p:cNvPr id="19" name="圖片預留位置 18"/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974" y="1910513"/>
            <a:ext cx="2740878" cy="3654504"/>
          </a:xfrm>
        </p:spPr>
      </p:pic>
      <p:sp>
        <p:nvSpPr>
          <p:cNvPr id="13" name="文字預留位置 1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algn="l" rtl="0"/>
            <a:r>
              <a:rPr lang="en-US" altLang="zh-TW" dirty="0" smtClean="0"/>
              <a:t>1</a:t>
            </a:r>
            <a:r>
              <a:rPr lang="zh-TW" altLang="en-US" dirty="0" smtClean="0"/>
              <a:t>言教不如身教</a:t>
            </a:r>
            <a:r>
              <a:rPr lang="en-US" altLang="zh-TW" dirty="0" smtClean="0"/>
              <a:t>:</a:t>
            </a:r>
            <a:r>
              <a:rPr lang="zh-TW" altLang="en-US" dirty="0" smtClean="0"/>
              <a:t>從日常生  </a:t>
            </a:r>
            <a:endParaRPr lang="en-US" altLang="zh-TW" dirty="0" smtClean="0"/>
          </a:p>
          <a:p>
            <a:pPr algn="l" rtl="0"/>
            <a:r>
              <a:rPr lang="zh-TW" altLang="en-US" dirty="0" smtClean="0"/>
              <a:t> 活中找模仿的榜樣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2.</a:t>
            </a:r>
            <a:r>
              <a:rPr lang="zh-TW" altLang="en-US" dirty="0" smtClean="0"/>
              <a:t>從故事中找情景學習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3.</a:t>
            </a:r>
            <a:r>
              <a:rPr lang="zh-TW" altLang="en-US" dirty="0" smtClean="0"/>
              <a:t>從時事中找偉人當目標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15" y="2095881"/>
            <a:ext cx="4454563" cy="334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67" y="1108723"/>
            <a:ext cx="2670154" cy="2002616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606148" y="334712"/>
            <a:ext cx="1963631" cy="721326"/>
          </a:xfrm>
        </p:spPr>
        <p:txBody>
          <a:bodyPr rtlCol="0"/>
          <a:lstStyle/>
          <a:p>
            <a:pPr rtl="0"/>
            <a:r>
              <a:rPr lang="zh-TW" altLang="en-US" dirty="0" smtClean="0"/>
              <a:t>啟發思辨</a:t>
            </a:r>
            <a:endParaRPr lang="zh-TW" altLang="en-US" dirty="0"/>
          </a:p>
        </p:txBody>
      </p:sp>
      <p:pic>
        <p:nvPicPr>
          <p:cNvPr id="17" name="圖片預留位置 16">
            <a:hlinkClick r:id="rId4" action="ppaction://hlinkfile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79" y="2006165"/>
            <a:ext cx="4466888" cy="3350166"/>
          </a:xfrm>
        </p:spPr>
      </p:pic>
      <p:pic>
        <p:nvPicPr>
          <p:cNvPr id="18" name="圖片預留位置 17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569" y="804041"/>
            <a:ext cx="2987150" cy="4051487"/>
          </a:xfrm>
        </p:spPr>
      </p:pic>
      <p:pic>
        <p:nvPicPr>
          <p:cNvPr id="19" name="圖片預留位置 18">
            <a:hlinkClick r:id="rId7" action="ppaction://hlinkfile"/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150" y="1781503"/>
            <a:ext cx="2647566" cy="3799490"/>
          </a:xfrm>
        </p:spPr>
      </p:pic>
      <p:sp>
        <p:nvSpPr>
          <p:cNvPr id="13" name="文字預留位置 1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algn="l" rtl="0"/>
            <a:r>
              <a:rPr lang="en-US" altLang="zh-TW" dirty="0" smtClean="0"/>
              <a:t>1.</a:t>
            </a:r>
            <a:r>
              <a:rPr lang="zh-TW" altLang="en-US" dirty="0" smtClean="0"/>
              <a:t>角色扮演體會與練習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2.</a:t>
            </a:r>
            <a:r>
              <a:rPr lang="zh-TW" altLang="en-US" dirty="0" smtClean="0"/>
              <a:t>情境的安排培養同理心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3.</a:t>
            </a:r>
            <a:r>
              <a:rPr lang="zh-TW" altLang="en-US" dirty="0" smtClean="0"/>
              <a:t>品德問題說書人思辨</a:t>
            </a:r>
            <a:endParaRPr lang="en-US" altLang="zh-TW" dirty="0" smtClean="0"/>
          </a:p>
          <a:p>
            <a:pPr algn="l" rtl="0"/>
            <a:r>
              <a:rPr lang="en-US" altLang="zh-TW" dirty="0" smtClean="0"/>
              <a:t>4.</a:t>
            </a:r>
            <a:r>
              <a:rPr lang="zh-TW" altLang="en-US" dirty="0" smtClean="0"/>
              <a:t>觀念的思辨</a:t>
            </a:r>
            <a:endParaRPr lang="zh-TW" altLang="en-US" dirty="0"/>
          </a:p>
        </p:txBody>
      </p:sp>
      <p:sp>
        <p:nvSpPr>
          <p:cNvPr id="3" name="心形 2"/>
          <p:cNvSpPr/>
          <p:nvPr/>
        </p:nvSpPr>
        <p:spPr>
          <a:xfrm>
            <a:off x="1587963" y="4855528"/>
            <a:ext cx="461554" cy="450631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74939" y="5040970"/>
            <a:ext cx="481626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課程融入</a:t>
            </a:r>
            <a:r>
              <a:rPr lang="en-US" altLang="zh-TW" dirty="0" smtClean="0"/>
              <a:t>~</a:t>
            </a:r>
            <a:r>
              <a:rPr lang="zh-TW" altLang="en-US" dirty="0" smtClean="0"/>
              <a:t>觀念的思辨</a:t>
            </a:r>
            <a:endParaRPr lang="zh-TW" altLang="en-US" dirty="0"/>
          </a:p>
        </p:txBody>
      </p:sp>
      <p:pic>
        <p:nvPicPr>
          <p:cNvPr id="14" name="圖片預留位置 13" descr="一家人騎著自行車穿越一地秋葉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2240803" y="-661426"/>
            <a:ext cx="5205320" cy="7658099"/>
          </a:xfrm>
        </p:spPr>
      </p:pic>
      <p:pic>
        <p:nvPicPr>
          <p:cNvPr id="15" name="圖片預留位置 14" descr="小女孩微笑著躺在秋天的落葉上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7664459" y="3555897"/>
            <a:ext cx="3505362" cy="2629022"/>
          </a:xfrm>
        </p:spPr>
      </p:pic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24739" y="1939159"/>
            <a:ext cx="2565949" cy="2224006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95791" y="1166648"/>
            <a:ext cx="1916334" cy="516375"/>
          </a:xfrm>
        </p:spPr>
        <p:txBody>
          <a:bodyPr rtlCol="0">
            <a:normAutofit fontScale="90000"/>
          </a:bodyPr>
          <a:lstStyle/>
          <a:p>
            <a:pPr rtl="0"/>
            <a:r>
              <a:rPr lang="zh-TW" altLang="en-US" dirty="0" smtClean="0"/>
              <a:t>勸勉激勵</a:t>
            </a:r>
            <a:endParaRPr lang="zh-TW" altLang="en-US" dirty="0"/>
          </a:p>
        </p:txBody>
      </p:sp>
      <p:pic>
        <p:nvPicPr>
          <p:cNvPr id="17" name="圖片預留位置 16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88" y="2132298"/>
            <a:ext cx="4465880" cy="3350166"/>
          </a:xfrm>
        </p:spPr>
      </p:pic>
      <p:pic>
        <p:nvPicPr>
          <p:cNvPr id="18" name="圖片預留位置 17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668" y="835573"/>
            <a:ext cx="2987150" cy="4099034"/>
          </a:xfrm>
        </p:spPr>
      </p:pic>
      <p:sp>
        <p:nvSpPr>
          <p:cNvPr id="13" name="文字預留位置 1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marL="342900" indent="-342900" algn="l" rtl="0"/>
            <a:r>
              <a:rPr lang="en-US" altLang="zh-TW" dirty="0" smtClean="0"/>
              <a:t>1.</a:t>
            </a:r>
            <a:r>
              <a:rPr lang="zh-TW" altLang="en-US" dirty="0" smtClean="0"/>
              <a:t>隨時正向激勵</a:t>
            </a:r>
            <a:endParaRPr lang="en-US" altLang="zh-TW" dirty="0" smtClean="0"/>
          </a:p>
          <a:p>
            <a:pPr marL="342900" indent="-342900" algn="l" rtl="0"/>
            <a:r>
              <a:rPr lang="en-US" altLang="zh-TW" dirty="0" smtClean="0"/>
              <a:t>2.</a:t>
            </a:r>
            <a:r>
              <a:rPr lang="zh-TW" altLang="en-US" dirty="0" smtClean="0"/>
              <a:t>榮譽榜應用</a:t>
            </a:r>
            <a:endParaRPr lang="en-US" altLang="zh-TW" dirty="0" smtClean="0"/>
          </a:p>
          <a:p>
            <a:pPr marL="342900" indent="-342900" algn="l" rtl="0"/>
            <a:r>
              <a:rPr lang="en-US" altLang="zh-TW" dirty="0" smtClean="0"/>
              <a:t>3.</a:t>
            </a:r>
            <a:r>
              <a:rPr lang="zh-TW" altLang="en-US" dirty="0" smtClean="0"/>
              <a:t>體驗獲得酸甜苦辣的滋味</a:t>
            </a:r>
            <a:endParaRPr lang="zh-TW" altLang="en-US" dirty="0"/>
          </a:p>
        </p:txBody>
      </p:sp>
      <p:pic>
        <p:nvPicPr>
          <p:cNvPr id="26" name="圖片版面配置區 25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/>
          <a:stretch>
            <a:fillRect/>
          </a:stretch>
        </p:blipFill>
        <p:spPr>
          <a:xfrm>
            <a:off x="8443122" y="1671638"/>
            <a:ext cx="2647566" cy="3871912"/>
          </a:xfrm>
        </p:spPr>
      </p:pic>
    </p:spTree>
    <p:extLst>
      <p:ext uri="{BB962C8B-B14F-4D97-AF65-F5344CB8AC3E}">
        <p14:creationId xmlns:p14="http://schemas.microsoft.com/office/powerpoint/2010/main" val="139991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791" y="1024759"/>
            <a:ext cx="1995162" cy="658264"/>
          </a:xfrm>
        </p:spPr>
        <p:txBody>
          <a:bodyPr/>
          <a:lstStyle/>
          <a:p>
            <a:r>
              <a:rPr lang="zh-TW" altLang="en-US" dirty="0" smtClean="0"/>
              <a:t>環境形塑</a:t>
            </a:r>
            <a:endParaRPr lang="zh-TW" altLang="en-US" dirty="0"/>
          </a:p>
        </p:txBody>
      </p:sp>
      <p:pic>
        <p:nvPicPr>
          <p:cNvPr id="7" name="圖片版面配置區 6">
            <a:hlinkClick r:id="rId2" action="ppaction://hlinkfile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b="3903"/>
          <a:stretch>
            <a:fillRect/>
          </a:stretch>
        </p:blipFill>
        <p:spPr/>
      </p:pic>
      <p:pic>
        <p:nvPicPr>
          <p:cNvPr id="16" name="圖片版面配置區 15">
            <a:hlinkClick r:id="rId4" action="ppaction://hlinkfile"/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r="3347"/>
          <a:stretch>
            <a:fillRect/>
          </a:stretch>
        </p:blipFill>
        <p:spPr/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US" altLang="zh-TW" dirty="0" smtClean="0"/>
              <a:t>1.</a:t>
            </a:r>
            <a:r>
              <a:rPr lang="zh-TW" altLang="en-US" dirty="0" smtClean="0"/>
              <a:t>爭取社會資源專業實習</a:t>
            </a:r>
            <a:endParaRPr lang="en-US" altLang="zh-TW" dirty="0" smtClean="0"/>
          </a:p>
          <a:p>
            <a:pPr algn="l"/>
            <a:r>
              <a:rPr lang="en-US" altLang="zh-TW" dirty="0" smtClean="0"/>
              <a:t>2.</a:t>
            </a:r>
            <a:r>
              <a:rPr lang="zh-TW" altLang="en-US" dirty="0" smtClean="0"/>
              <a:t>家庭共同配合塑造全品 </a:t>
            </a:r>
            <a:endParaRPr lang="en-US" altLang="zh-TW" dirty="0" smtClean="0"/>
          </a:p>
          <a:p>
            <a:pPr algn="l"/>
            <a:r>
              <a:rPr lang="zh-TW" altLang="en-US" dirty="0" smtClean="0"/>
              <a:t>  德環境</a:t>
            </a:r>
            <a:endParaRPr lang="en-US" altLang="zh-TW" dirty="0" smtClean="0"/>
          </a:p>
          <a:p>
            <a:pPr algn="l"/>
            <a:r>
              <a:rPr lang="en-US" altLang="zh-TW" dirty="0" smtClean="0"/>
              <a:t>3.</a:t>
            </a:r>
            <a:r>
              <a:rPr lang="zh-TW" altLang="en-US" dirty="0" smtClean="0"/>
              <a:t>勞作教育</a:t>
            </a:r>
            <a:endParaRPr lang="zh-TW" altLang="en-US" dirty="0"/>
          </a:p>
        </p:txBody>
      </p:sp>
      <p:pic>
        <p:nvPicPr>
          <p:cNvPr id="17" name="圖片版面配置區 16">
            <a:hlinkClick r:id="rId6" action="ppaction://hlinkfile"/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r="1799"/>
          <a:stretch>
            <a:fillRect/>
          </a:stretch>
        </p:blipFill>
        <p:spPr/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52139" y="3197332"/>
            <a:ext cx="487722" cy="4633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7132" y="4842823"/>
            <a:ext cx="487722" cy="4633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03573" y="4929533"/>
            <a:ext cx="487722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家庭相簿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959_TF03488835_TF03488835.potx" id="{B3A877DF-5C69-448E-A592-EA29401EE28E}" vid="{C70784DB-1ECC-46AA-B2E9-07439A92CCFE}"/>
    </a:ext>
  </a:extLst>
</a:theme>
</file>

<file path=ppt/theme/theme2.xml><?xml version="1.0" encoding="utf-8"?>
<a:theme xmlns:a="http://schemas.openxmlformats.org/drawingml/2006/main" name="Office 佈景主題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家庭相簿 (綠葉自然設計)</Template>
  <TotalTime>981</TotalTime>
  <Words>635</Words>
  <Application>Microsoft Office PowerPoint</Application>
  <PresentationFormat>寬螢幕</PresentationFormat>
  <Paragraphs>141</Paragraphs>
  <Slides>15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3" baseType="lpstr">
      <vt:lpstr>Mingliu</vt:lpstr>
      <vt:lpstr>文鼎海</vt:lpstr>
      <vt:lpstr>文鼎新</vt:lpstr>
      <vt:lpstr>新細明體</vt:lpstr>
      <vt:lpstr>標楷體</vt:lpstr>
      <vt:lpstr>Arial</vt:lpstr>
      <vt:lpstr>Cambria</vt:lpstr>
      <vt:lpstr>家庭相簿 16X9</vt:lpstr>
      <vt:lpstr>基隆市東光國小 一年忠班 品德教育成果報告 </vt:lpstr>
      <vt:lpstr>設計理念:</vt:lpstr>
      <vt:lpstr>品德教育教學流程</vt:lpstr>
      <vt:lpstr>品德教學實例~</vt:lpstr>
      <vt:lpstr>典範學習</vt:lpstr>
      <vt:lpstr>啟發思辨</vt:lpstr>
      <vt:lpstr>課程融入~觀念的思辨</vt:lpstr>
      <vt:lpstr>勸勉激勵</vt:lpstr>
      <vt:lpstr>環境形塑</vt:lpstr>
      <vt:lpstr>體驗反思</vt:lpstr>
      <vt:lpstr>合作</vt:lpstr>
      <vt:lpstr>孝順</vt:lpstr>
      <vt:lpstr>正向期許</vt:lpstr>
      <vt:lpstr>學期心得~新詩創作</vt:lpstr>
      <vt:lpstr>品德教育期許~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含標題的圖片版面配置</dc:title>
  <dc:creator>user</dc:creator>
  <cp:lastModifiedBy>user</cp:lastModifiedBy>
  <cp:revision>49</cp:revision>
  <dcterms:created xsi:type="dcterms:W3CDTF">2018-05-31T08:21:38Z</dcterms:created>
  <dcterms:modified xsi:type="dcterms:W3CDTF">2018-06-06T03:20:53Z</dcterms:modified>
</cp:coreProperties>
</file>