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7D03B-2A39-433A-AABC-E821438E1B27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3661D-D704-4BF2-87EE-B7CFD0E662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2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661D-D704-4BF2-87EE-B7CFD0E662B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88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4D7F-D844-4B6C-9A74-DA01A84FD19C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0A8B-573D-4753-B66B-959B2D39C4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1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4D7F-D844-4B6C-9A74-DA01A84FD19C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0A8B-573D-4753-B66B-959B2D39C4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07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4D7F-D844-4B6C-9A74-DA01A84FD19C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0A8B-573D-4753-B66B-959B2D39C4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5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4D7F-D844-4B6C-9A74-DA01A84FD19C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0A8B-573D-4753-B66B-959B2D39C4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88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4D7F-D844-4B6C-9A74-DA01A84FD19C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0A8B-573D-4753-B66B-959B2D39C4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76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4D7F-D844-4B6C-9A74-DA01A84FD19C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0A8B-573D-4753-B66B-959B2D39C4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33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4D7F-D844-4B6C-9A74-DA01A84FD19C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0A8B-573D-4753-B66B-959B2D39C4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42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4D7F-D844-4B6C-9A74-DA01A84FD19C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0A8B-573D-4753-B66B-959B2D39C4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80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4D7F-D844-4B6C-9A74-DA01A84FD19C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0A8B-573D-4753-B66B-959B2D39C4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31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4D7F-D844-4B6C-9A74-DA01A84FD19C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0A8B-573D-4753-B66B-959B2D39C4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73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4D7F-D844-4B6C-9A74-DA01A84FD19C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0A8B-573D-4753-B66B-959B2D39C4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8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>
              <a:lumMod val="40000"/>
              <a:lumOff val="60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4D7F-D844-4B6C-9A74-DA01A84FD19C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0A8B-573D-4753-B66B-959B2D39C4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20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-222489" y="2235200"/>
            <a:ext cx="1292662" cy="304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秀拉</a:t>
            </a:r>
            <a:endParaRPr lang="zh-TW" alt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945091" y="253999"/>
            <a:ext cx="1015663" cy="7010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大碗島的星期日午後</a:t>
            </a:r>
            <a:endParaRPr lang="zh-TW" alt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67" y="94889"/>
            <a:ext cx="9928324" cy="667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28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1" y="468988"/>
            <a:ext cx="8241391" cy="5543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2027208" y="6211669"/>
            <a:ext cx="577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阿尼埃爾的浴場</a:t>
            </a:r>
          </a:p>
        </p:txBody>
      </p:sp>
      <p:sp>
        <p:nvSpPr>
          <p:cNvPr id="6" name="矩形 5"/>
          <p:cNvSpPr/>
          <p:nvPr/>
        </p:nvSpPr>
        <p:spPr>
          <a:xfrm>
            <a:off x="8527015" y="1244456"/>
            <a:ext cx="3427540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蚪風體W4" panose="04000409000000000000" pitchFamily="81" charset="-120"/>
                <a:ea typeface="華康蚪風體W4" panose="04000409000000000000" pitchFamily="81" charset="-120"/>
              </a:rPr>
              <a:t>The end</a:t>
            </a:r>
            <a:endParaRPr lang="en-US" altLang="zh-TW" sz="7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華康蚪風體W4" panose="04000409000000000000" pitchFamily="81" charset="-120"/>
              <a:ea typeface="華康蚪風體W4" panose="04000409000000000000" pitchFamily="81" charset="-120"/>
            </a:endParaRPr>
          </a:p>
          <a:p>
            <a:pPr algn="ctr"/>
            <a:endParaRPr lang="en-US" altLang="zh-TW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pPr algn="ctr"/>
            <a:r>
              <a:rPr lang="zh-TW" alt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資料來源</a:t>
            </a:r>
            <a:r>
              <a:rPr lang="en-US" altLang="zh-TW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POP1體W5(P)" panose="040B0500000000000000" pitchFamily="82" charset="-120"/>
                <a:ea typeface="華康POP1體W5(P)" panose="040B0500000000000000" pitchFamily="82" charset="-120"/>
              </a:rPr>
              <a:t>:</a:t>
            </a:r>
          </a:p>
          <a:p>
            <a:pPr algn="ctr"/>
            <a:r>
              <a:rPr lang="zh-TW" alt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維</a:t>
            </a:r>
            <a:r>
              <a:rPr lang="zh-TW" alt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基</a:t>
            </a:r>
            <a:r>
              <a:rPr lang="zh-TW" alt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百科</a:t>
            </a:r>
            <a:endParaRPr lang="en-US" altLang="zh-TW" sz="6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20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864614" y="226814"/>
            <a:ext cx="5992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1.</a:t>
            </a:r>
            <a:r>
              <a:rPr lang="zh-TW" altLang="en-US" sz="40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新印象派</a:t>
            </a:r>
            <a:r>
              <a:rPr lang="en-US" altLang="zh-TW" sz="40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&amp;</a:t>
            </a:r>
            <a:r>
              <a:rPr lang="zh-TW" altLang="en-US" sz="40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點彩畫派</a:t>
            </a:r>
            <a:endParaRPr lang="zh-TW" altLang="en-US" sz="4000" b="1" dirty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7" y="226814"/>
            <a:ext cx="4202107" cy="6508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7485446" y="934700"/>
            <a:ext cx="39162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喬治</a:t>
            </a:r>
            <a:r>
              <a: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·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皮埃爾</a:t>
            </a:r>
            <a:r>
              <a: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·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秀拉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94572" y="1624199"/>
            <a:ext cx="44896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Georges-Pierre Seurat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106969" y="2273440"/>
            <a:ext cx="26616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1859~1891</a:t>
            </a:r>
            <a:endParaRPr lang="en-US" altLang="zh-TW" b="1" dirty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88826" y="3360139"/>
            <a:ext cx="546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新印象派</a:t>
            </a:r>
            <a:r>
              <a:rPr lang="en-US" altLang="zh-TW" sz="28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:</a:t>
            </a:r>
          </a:p>
          <a:p>
            <a:r>
              <a:rPr lang="zh-TW" altLang="en-US" sz="28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用來形容秀拉引發的藝術運動</a:t>
            </a:r>
            <a:endParaRPr lang="zh-TW" altLang="en-US" sz="2800" b="1" dirty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41238" y="4730391"/>
            <a:ext cx="3993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點彩畫派</a:t>
            </a:r>
            <a:r>
              <a:rPr lang="en-US" altLang="zh-TW" sz="28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:</a:t>
            </a:r>
          </a:p>
          <a:p>
            <a:r>
              <a:rPr lang="zh-TW" altLang="en-US" sz="28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創始人是秀拉和希涅克</a:t>
            </a:r>
            <a:endParaRPr lang="zh-TW" altLang="en-US" sz="2800" b="1" dirty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t="10833"/>
          <a:stretch/>
        </p:blipFill>
        <p:spPr>
          <a:xfrm>
            <a:off x="4733477" y="3155857"/>
            <a:ext cx="2461095" cy="3433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3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/>
          <a:srcRect l="15319" t="8754" r="13805" b="8375"/>
          <a:stretch/>
        </p:blipFill>
        <p:spPr>
          <a:xfrm>
            <a:off x="7567057" y="1398235"/>
            <a:ext cx="4594161" cy="302150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文字方塊 3"/>
          <p:cNvSpPr txBox="1"/>
          <p:nvPr/>
        </p:nvSpPr>
        <p:spPr>
          <a:xfrm>
            <a:off x="4270076" y="60385"/>
            <a:ext cx="4347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2.</a:t>
            </a:r>
            <a:r>
              <a:rPr lang="zh-TW" altLang="en-US" sz="44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作品收藏地</a:t>
            </a:r>
            <a:endParaRPr lang="en-US" altLang="zh-TW" sz="4400" b="1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0" y="914658"/>
            <a:ext cx="7153828" cy="5365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橢圓 8"/>
          <p:cNvSpPr/>
          <p:nvPr/>
        </p:nvSpPr>
        <p:spPr>
          <a:xfrm>
            <a:off x="9820175" y="2316316"/>
            <a:ext cx="1161417" cy="1209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474378" y="5182699"/>
            <a:ext cx="508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現</a:t>
            </a:r>
            <a:r>
              <a:rPr lang="zh-TW" altLang="en-US" sz="36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藏於</a:t>
            </a:r>
            <a:endParaRPr lang="en-US" altLang="zh-TW" sz="3600" b="1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r>
              <a:rPr lang="zh-TW" altLang="en-US" sz="3600" b="1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美國芝加哥藝術博物館</a:t>
            </a:r>
            <a:endParaRPr lang="zh-TW" altLang="en-US" sz="3600" b="1" dirty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76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54083" y="241540"/>
            <a:ext cx="3856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3.</a:t>
            </a:r>
            <a:r>
              <a:rPr lang="zh-TW" altLang="en-US" sz="44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作品的典故</a:t>
            </a:r>
            <a:endParaRPr lang="en-US" altLang="zh-TW" sz="4400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001000" y="1552754"/>
            <a:ext cx="36187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作品描繪的是大碗島上一個晴朗的下午，遊人們在樹林間休閒的</a:t>
            </a:r>
            <a:r>
              <a:rPr lang="zh-TW" altLang="en-US" sz="40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情景</a:t>
            </a:r>
            <a:r>
              <a:rPr lang="zh-TW" altLang="en-US" sz="4000" dirty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，</a:t>
            </a:r>
            <a:r>
              <a:rPr lang="zh-TW" altLang="en-US" sz="40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在</a:t>
            </a:r>
            <a:r>
              <a:rPr lang="zh-TW" altLang="en-US" sz="4000" dirty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畫面中共有四十個</a:t>
            </a:r>
            <a:r>
              <a:rPr lang="zh-TW" altLang="en-US" sz="40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人物。</a:t>
            </a:r>
            <a:endParaRPr lang="zh-TW" altLang="en-US" sz="4000" dirty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2" y="1640881"/>
            <a:ext cx="7368289" cy="2993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1345719" y="4940982"/>
            <a:ext cx="521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大碗島地點</a:t>
            </a:r>
            <a:r>
              <a:rPr lang="en-US" altLang="zh-TW" sz="36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:</a:t>
            </a:r>
            <a:r>
              <a:rPr lang="zh-TW" altLang="en-US" sz="36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塞納河</a:t>
            </a:r>
            <a:r>
              <a:rPr lang="zh-TW" altLang="en-US" sz="3600" dirty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畔</a:t>
            </a:r>
          </a:p>
        </p:txBody>
      </p:sp>
    </p:spTree>
    <p:extLst>
      <p:ext uri="{BB962C8B-B14F-4D97-AF65-F5344CB8AC3E}">
        <p14:creationId xmlns:p14="http://schemas.microsoft.com/office/powerpoint/2010/main" val="36284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" y="146648"/>
            <a:ext cx="9928324" cy="667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9997336" y="129394"/>
            <a:ext cx="2751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4.</a:t>
            </a:r>
          </a:p>
          <a:p>
            <a:r>
              <a:rPr lang="zh-TW" altLang="en-US" sz="40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畫作賞析</a:t>
            </a:r>
            <a:endParaRPr lang="zh-TW" altLang="en-US" sz="4000" dirty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092227" y="1625798"/>
            <a:ext cx="229462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大碗島的星期日午後</a:t>
            </a:r>
            <a:endParaRPr lang="en-US" altLang="zh-TW" sz="2800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r>
              <a:rPr lang="zh-TW" altLang="en-US" sz="28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秀拉</a:t>
            </a:r>
            <a:endParaRPr lang="en-US" altLang="zh-TW" sz="2800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r>
              <a:rPr lang="en-US" altLang="zh-TW" sz="28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1859~1891</a:t>
            </a:r>
          </a:p>
          <a:p>
            <a:endParaRPr lang="en-US" altLang="zh-TW" sz="2800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r>
              <a:rPr lang="zh-TW" altLang="en-US" sz="28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點彩畫</a:t>
            </a:r>
            <a:endParaRPr lang="en-US" altLang="zh-TW" sz="2800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r>
              <a:rPr lang="en-US" altLang="zh-TW" sz="28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207.6 </a:t>
            </a:r>
            <a:r>
              <a:rPr lang="en-US" altLang="zh-TW" sz="2800" dirty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cm × 308 </a:t>
            </a:r>
            <a:r>
              <a:rPr lang="en-US" altLang="zh-TW" sz="28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cm</a:t>
            </a:r>
          </a:p>
          <a:p>
            <a:r>
              <a:rPr lang="zh-TW" altLang="en-US" sz="2800" dirty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美國</a:t>
            </a:r>
            <a:r>
              <a:rPr lang="zh-TW" altLang="en-US" sz="28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芝加哥</a:t>
            </a:r>
            <a:endParaRPr lang="en-US" altLang="zh-TW" sz="2800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r>
              <a:rPr lang="zh-TW" altLang="en-US" sz="28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藝術</a:t>
            </a:r>
            <a:r>
              <a:rPr lang="zh-TW" altLang="en-US" sz="2800" dirty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博物館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5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42" y="36223"/>
            <a:ext cx="10179171" cy="6847082"/>
          </a:xfrm>
          <a:prstGeom prst="rect">
            <a:avLst/>
          </a:prstGeom>
        </p:spPr>
      </p:pic>
      <p:cxnSp>
        <p:nvCxnSpPr>
          <p:cNvPr id="10" name="直線接點 9"/>
          <p:cNvCxnSpPr/>
          <p:nvPr/>
        </p:nvCxnSpPr>
        <p:spPr>
          <a:xfrm>
            <a:off x="5391509" y="1716657"/>
            <a:ext cx="5106838" cy="20617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1249713" y="1040629"/>
            <a:ext cx="861774" cy="4787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一條水平直線</a:t>
            </a:r>
            <a:endParaRPr lang="zh-TW" altLang="en-US" sz="4400" dirty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347713" y="2881222"/>
            <a:ext cx="1250830" cy="11570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234023" y="4491486"/>
            <a:ext cx="1250830" cy="11570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肘形接點 17"/>
          <p:cNvCxnSpPr/>
          <p:nvPr/>
        </p:nvCxnSpPr>
        <p:spPr>
          <a:xfrm>
            <a:off x="841509" y="2648309"/>
            <a:ext cx="3368182" cy="543465"/>
          </a:xfrm>
          <a:prstGeom prst="bentConnector3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39671" y="534838"/>
            <a:ext cx="861774" cy="56761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襯托出鮮明的對比</a:t>
            </a:r>
            <a:endParaRPr lang="zh-TW" altLang="en-US" sz="4400" dirty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53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34298" r="61127" b="12408"/>
          <a:stretch/>
        </p:blipFill>
        <p:spPr>
          <a:xfrm>
            <a:off x="94890" y="76362"/>
            <a:ext cx="4770407" cy="6713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5196678" y="397943"/>
            <a:ext cx="5745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畫面上的人臉沒有很清楚，可顯出不是作者最關心的。</a:t>
            </a:r>
            <a:endParaRPr lang="en-US" altLang="zh-TW" sz="3600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r>
              <a:rPr lang="zh-TW" altLang="en-US" sz="3600" dirty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較</a:t>
            </a:r>
            <a:r>
              <a:rPr lang="zh-TW" altLang="en-US" sz="36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在意畫面的垂直和平行線</a:t>
            </a:r>
            <a:endParaRPr lang="zh-TW" altLang="en-US" sz="3600" dirty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21548" r="65243" b="34207"/>
          <a:stretch/>
        </p:blipFill>
        <p:spPr>
          <a:xfrm>
            <a:off x="5803069" y="2212654"/>
            <a:ext cx="4974900" cy="4472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00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2" y="120771"/>
            <a:ext cx="6283954" cy="422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99564" y="690113"/>
            <a:ext cx="3186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每筆都用點的，這幅畫共花了他</a:t>
            </a:r>
            <a:r>
              <a:rPr lang="en-US" altLang="zh-TW" sz="36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2</a:t>
            </a:r>
            <a:r>
              <a:rPr lang="zh-TW" altLang="en-US" sz="36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年的時間</a:t>
            </a:r>
            <a:endParaRPr lang="zh-TW" altLang="en-US" sz="3600" dirty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4" t="64262" r="23217" b="2333"/>
          <a:stretch/>
        </p:blipFill>
        <p:spPr>
          <a:xfrm>
            <a:off x="6294562" y="3631337"/>
            <a:ext cx="5589658" cy="312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向下箭號 7"/>
          <p:cNvSpPr/>
          <p:nvPr/>
        </p:nvSpPr>
        <p:spPr>
          <a:xfrm rot="18206641">
            <a:off x="4482789" y="4308594"/>
            <a:ext cx="993998" cy="2018886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2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6" t="2677" r="67558" b="75138"/>
          <a:stretch/>
        </p:blipFill>
        <p:spPr>
          <a:xfrm>
            <a:off x="1026543" y="45701"/>
            <a:ext cx="9782355" cy="6747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59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195</Words>
  <Application>Microsoft Office PowerPoint</Application>
  <PresentationFormat>寬螢幕</PresentationFormat>
  <Paragraphs>38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華康POP1體W5(P)</vt:lpstr>
      <vt:lpstr>華康蚪風體W4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st604</cp:lastModifiedBy>
  <cp:revision>24</cp:revision>
  <dcterms:created xsi:type="dcterms:W3CDTF">2017-12-15T10:04:01Z</dcterms:created>
  <dcterms:modified xsi:type="dcterms:W3CDTF">2017-12-19T00:25:45Z</dcterms:modified>
</cp:coreProperties>
</file>