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CC"/>
    <a:srgbClr val="FF66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1C2075-3FC5-48ED-A884-347DBAFFA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BAF32A3-AC3E-4939-8775-11F0659F6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4A7421-D631-4701-AFF4-31A21A33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071572-A4E2-4B4E-9B26-A8B6BDE0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498930-88C1-485A-A396-D126ECC5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7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021654-0B83-4558-81F6-527467D3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7A9E43A-3CF7-46CC-9E9E-B16C125A3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35F9E2-C2D6-468C-9E7C-4C453F17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61AFC1-FA5A-421A-A659-80D9D6CD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C6A72B-7411-43EC-9BBF-BB38E0C6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23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14D44DA-7BB2-49AD-8895-2AAF9882B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80A8B8-1A02-4C39-B61F-BE47DED7D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849F39-C663-4373-B505-452BF566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B81F98-EE6A-4C49-A91E-77141A84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1E54FC-773D-4507-A0CC-3AFBCB41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0EA4BD-1FAC-4C21-9F54-2A4080A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F9BD63-89AC-4F8E-97AF-804F431C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1B8DFB-ACD1-4AA3-8045-0084222A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1D9A47-12A7-4075-91B0-41CB4F5E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F358A5-02EB-45E9-8AAD-81929443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22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556C35-4424-4AAC-A7C8-2682C37B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60C909-36B3-4FDD-8CFB-073559EE2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BAA437-9B4C-4DB4-84D2-F1C00DE5E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B2A77F-59AD-4364-816B-B9F74BBA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F7B1E5-69D1-47F2-995D-650AA97D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6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032B75-9D1D-4E4A-BE26-AC622B30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271AA9-D21A-42C3-9332-2AC22688A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0751E01-4A37-4D38-8EC5-4D093E94B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79405D-E8F3-46BD-AA21-BDD6E4BE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72A732-F273-40F6-854C-6D869349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04AFA3-C014-451C-A8D5-41705C61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35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99441B-2784-4DCE-BCA6-6872928E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823AA3-1619-4C8A-A6BB-2EFEB8C5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C1DF23-14F4-4E1B-8889-A2ED4B8BC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214501-5DE2-48B2-902B-7086C05BC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6091B0D-6E2B-4C2D-8442-27DB663DC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F7D65B0-3C63-47C5-A607-4D2CD46D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5645CC5-A5C6-49B6-AA5D-E190FA97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C04DC3A-A294-42A6-B42D-9B319F01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87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8082E-500C-4EF3-BA98-72D811A5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7D704FB-652B-4A91-80EC-9B0C94C6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C934C5-CF91-4711-AAEA-DA4D4777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77BCAB6-A11B-4EB5-94DE-8F6D4869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02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3CD6547-4E84-4A6E-8894-9C321627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71B2134-81BD-47B7-A850-AB79DAB0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3C4419-4069-463E-9E00-A24F7B7B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20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47119C-D85E-4DBB-859F-62AC1EB1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FC3921-9344-4A2C-AD4F-514C8EB8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411F24C-65D8-4DF5-A0B0-59A55C2B4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096F64-D606-4A90-82B7-E09CDF85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44ACC2B-696E-4FD8-BD9E-48AE032D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9CACDF-C2CE-4967-8CA1-033E0698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65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E21771-0762-4A6B-8010-3547C7DE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DCD03E8-342F-490A-9C05-91FC7EEA8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93701E-FC9B-4BEF-93E7-E57C17EED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2DC62C-5DEB-46E7-945E-8F6BBB46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0CE6B3-F51C-4335-BD4D-CAD85D31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45B184-F3E2-4EAD-A702-3579FC4C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25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40B384-F502-4EC3-977A-812065E4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359F032-04F9-429B-8045-50AD9054E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537D65-F936-4FDE-977D-B90C93E7D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2BAD-D051-4EB0-AE4A-5DCEF051730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3B1D78-ADAC-4BBD-9FCC-3FE13359F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435D99-34B9-4A8A-B45E-778AC5FDE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425B4-E8C3-4911-8837-523639298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2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C58248C-F96B-4C4A-BC78-1EE71ABAF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7" y="2482849"/>
            <a:ext cx="3214581" cy="268181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6117C23-5624-4DB1-8620-C532E57AF096}"/>
              </a:ext>
            </a:extLst>
          </p:cNvPr>
          <p:cNvSpPr/>
          <p:nvPr/>
        </p:nvSpPr>
        <p:spPr>
          <a:xfrm>
            <a:off x="2671233" y="681336"/>
            <a:ext cx="6849533" cy="43478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94EED4E-2C41-4733-B5A8-8E117C3B0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24" y="1587500"/>
            <a:ext cx="6461442" cy="48514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27905A1-9055-4505-A0A2-AB92EFAD97E1}"/>
              </a:ext>
            </a:extLst>
          </p:cNvPr>
          <p:cNvSpPr txBox="1"/>
          <p:nvPr/>
        </p:nvSpPr>
        <p:spPr>
          <a:xfrm>
            <a:off x="4715933" y="1430867"/>
            <a:ext cx="245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B0F0"/>
                </a:solidFill>
                <a:latin typeface="華康龍門石碑" panose="03000909000000000000" pitchFamily="65" charset="-120"/>
                <a:ea typeface="華康龍門石碑" panose="03000909000000000000" pitchFamily="65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88829AB-67BE-4EB1-92FA-C3F5979955B5}"/>
              </a:ext>
            </a:extLst>
          </p:cNvPr>
          <p:cNvSpPr txBox="1"/>
          <p:nvPr/>
        </p:nvSpPr>
        <p:spPr>
          <a:xfrm>
            <a:off x="10066867" y="5164666"/>
            <a:ext cx="1811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</a:t>
            </a:r>
            <a:r>
              <a:rPr lang="en-US" altLang="zh-TW" dirty="0"/>
              <a:t>:402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31</a:t>
            </a:r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181E68C5-D9A7-4AC6-988A-75C49C0B02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7867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35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6B0413-7332-475F-8435-4CFB8D4CB81F}"/>
              </a:ext>
            </a:extLst>
          </p:cNvPr>
          <p:cNvSpPr/>
          <p:nvPr/>
        </p:nvSpPr>
        <p:spPr>
          <a:xfrm>
            <a:off x="4279900" y="65473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>
                <a:solidFill>
                  <a:srgbClr val="FF6699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美味的小吃 </a:t>
            </a:r>
            <a:r>
              <a:rPr lang="en-US" altLang="zh-TW" sz="3200" dirty="0">
                <a:solidFill>
                  <a:srgbClr val="FF99CC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Delicious snacks</a:t>
            </a:r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BAC22B7-FC20-4BFF-89CE-02BF464C3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388">
            <a:off x="564800" y="2850481"/>
            <a:ext cx="2922211" cy="22024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14A1C03-ADA9-4F58-B20A-CB41BC0A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801">
            <a:off x="4910665" y="1584242"/>
            <a:ext cx="2692401" cy="2022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51A723E-FB60-42BB-AE3A-A88BFEF02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188">
            <a:off x="8965187" y="3336793"/>
            <a:ext cx="264795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53D8E5F-B27C-4D46-B59C-0B49BD6101E9}"/>
              </a:ext>
            </a:extLst>
          </p:cNvPr>
          <p:cNvSpPr txBox="1"/>
          <p:nvPr/>
        </p:nvSpPr>
        <p:spPr>
          <a:xfrm>
            <a:off x="1427065" y="5076903"/>
            <a:ext cx="1214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勘亭流" panose="03000909000000000000" pitchFamily="65" charset="-120"/>
                <a:ea typeface="華康勘亭流" panose="03000909000000000000" pitchFamily="65" charset="-120"/>
              </a:rPr>
              <a:t>阿婆鐵蛋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9BEF763-7AD9-4EF5-B513-5920CF10F335}"/>
              </a:ext>
            </a:extLst>
          </p:cNvPr>
          <p:cNvSpPr txBox="1"/>
          <p:nvPr/>
        </p:nvSpPr>
        <p:spPr>
          <a:xfrm>
            <a:off x="5461000" y="3835400"/>
            <a:ext cx="103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accent2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炸蝦捲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C30C973-CAE3-4EC0-A9AE-7A5FAFF490DD}"/>
              </a:ext>
            </a:extLst>
          </p:cNvPr>
          <p:cNvSpPr txBox="1"/>
          <p:nvPr/>
        </p:nvSpPr>
        <p:spPr>
          <a:xfrm>
            <a:off x="9893300" y="5588000"/>
            <a:ext cx="96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FFFF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5387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02CC8E-E506-47B4-B63B-F7765BCA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950" y="271991"/>
            <a:ext cx="7150100" cy="145097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99CC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這裡超好玩 </a:t>
            </a:r>
            <a:r>
              <a:rPr lang="en-US" altLang="zh-TW" dirty="0">
                <a:solidFill>
                  <a:srgbClr val="FF99CC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So much fun here</a:t>
            </a:r>
            <a:br>
              <a:rPr lang="en-US" altLang="zh-TW" dirty="0"/>
            </a:br>
            <a:endParaRPr lang="zh-TW" alt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C0000A2-39FA-4F39-801B-50C86B9DA76D}"/>
              </a:ext>
            </a:extLst>
          </p:cNvPr>
          <p:cNvGrpSpPr/>
          <p:nvPr/>
        </p:nvGrpSpPr>
        <p:grpSpPr>
          <a:xfrm rot="21349623">
            <a:off x="1389019" y="1861305"/>
            <a:ext cx="4714172" cy="3194380"/>
            <a:chOff x="1498993" y="1717948"/>
            <a:chExt cx="4714172" cy="319438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5068B3F-850C-4309-8769-4D260217B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945996"/>
              <a:ext cx="2374372" cy="1999471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3A2C225-6C06-4E97-BF02-82A272D1F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993" y="1717948"/>
              <a:ext cx="4714172" cy="3194380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3BF6C167-1685-4724-BB7C-B788E10CECE6}"/>
                </a:ext>
              </a:extLst>
            </p:cNvPr>
            <p:cNvSpPr txBox="1"/>
            <p:nvPr/>
          </p:nvSpPr>
          <p:spPr>
            <a:xfrm>
              <a:off x="3631448" y="4301838"/>
              <a:ext cx="1718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6699"/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搭渡輪</a:t>
              </a: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36A2155-EFFC-4466-A556-389FD4B314F0}"/>
              </a:ext>
            </a:extLst>
          </p:cNvPr>
          <p:cNvGrpSpPr/>
          <p:nvPr/>
        </p:nvGrpSpPr>
        <p:grpSpPr>
          <a:xfrm rot="342368">
            <a:off x="6998198" y="1907435"/>
            <a:ext cx="4476004" cy="3673475"/>
            <a:chOff x="6786532" y="1729832"/>
            <a:chExt cx="4476004" cy="367347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656462B-775A-4486-8399-FB8ED6BA7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04" y="2176462"/>
              <a:ext cx="2814795" cy="2356209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4FB81EF-6899-4170-9604-3C28342D8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532" y="1729832"/>
              <a:ext cx="4476004" cy="3673475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419D76F-2335-4073-9AB8-C3C25AFAA2FE}"/>
                </a:ext>
              </a:extLst>
            </p:cNvPr>
            <p:cNvSpPr txBox="1"/>
            <p:nvPr/>
          </p:nvSpPr>
          <p:spPr>
            <a:xfrm>
              <a:off x="7933266" y="4506323"/>
              <a:ext cx="1456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6699"/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10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39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華康海報體W9</vt:lpstr>
      <vt:lpstr>華康勘亭流</vt:lpstr>
      <vt:lpstr>華康彩帶體</vt:lpstr>
      <vt:lpstr>華康龍門石碑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這裡超好玩 So much fun here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2025-04-10T07:36:47Z</dcterms:created>
  <dcterms:modified xsi:type="dcterms:W3CDTF">2025-06-19T07:34:18Z</dcterms:modified>
</cp:coreProperties>
</file>