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42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31124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326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2276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460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3982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5756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79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994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0334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435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9483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7650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730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5189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8885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939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5469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366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2908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353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5636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6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551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752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2844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11700" y="446525"/>
            <a:ext cx="8520599" cy="57269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zh-TW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zh-TW" sz="3600" b="0" i="0" u="none" strike="noStrike" cap="none">
                <a:solidFill>
                  <a:srgbClr val="134F5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zh-TW" sz="36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27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zh-TW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</a:t>
            </a:r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/>
          <p:nvPr/>
        </p:nvSpPr>
        <p:spPr>
          <a:xfrm>
            <a:off x="0" y="-133925"/>
            <a:ext cx="9144000" cy="144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zh-TW" sz="5400" b="1" i="0" u="none" strike="noStrike" cap="none">
                <a:solidFill>
                  <a:srgbClr val="020151"/>
                </a:solidFill>
                <a:latin typeface="DFKai-SB"/>
                <a:ea typeface="DFKai-SB"/>
                <a:cs typeface="DFKai-SB"/>
                <a:sym typeface="DFKai-SB"/>
              </a:rPr>
              <a:t>高空巡邏隊-赤腰燕</a:t>
            </a:r>
          </a:p>
        </p:txBody>
      </p:sp>
      <p:sp>
        <p:nvSpPr>
          <p:cNvPr id="58" name="Shape 58"/>
          <p:cNvSpPr txBox="1"/>
          <p:nvPr/>
        </p:nvSpPr>
        <p:spPr>
          <a:xfrm>
            <a:off x="124175" y="4219325"/>
            <a:ext cx="5876700" cy="79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4300" b="1">
                <a:solidFill>
                  <a:srgbClr val="351C75"/>
                </a:solidFill>
                <a:latin typeface="DFKai-SB"/>
                <a:ea typeface="DFKai-SB"/>
                <a:cs typeface="DFKai-SB"/>
                <a:sym typeface="DFKai-SB"/>
              </a:rPr>
              <a:t>組員:廖苡眞 何芊誼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466900" y="64025"/>
            <a:ext cx="7865700" cy="57269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700" b="1" i="0" u="none" strike="noStrike" cap="none">
              <a:solidFill>
                <a:srgbClr val="674EA7"/>
              </a:solidFill>
              <a:highlight>
                <a:srgbClr val="B9EC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700" b="1" i="0" u="none" strike="noStrike" cap="none">
              <a:solidFill>
                <a:srgbClr val="674EA7"/>
              </a:solidFill>
              <a:highlight>
                <a:srgbClr val="B9EC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403425" y="115952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Shape 14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"/>
            <a:ext cx="9144000" cy="5138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ctrTitle"/>
          </p:nvPr>
        </p:nvSpPr>
        <p:spPr>
          <a:xfrm>
            <a:off x="531204" y="780200"/>
            <a:ext cx="3880800" cy="20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5500">
                <a:solidFill>
                  <a:srgbClr val="351C75"/>
                </a:solidFill>
                <a:highlight>
                  <a:srgbClr val="FFFFFF"/>
                </a:highlight>
                <a:latin typeface="DFKai-SB"/>
                <a:ea typeface="DFKai-SB"/>
                <a:cs typeface="DFKai-SB"/>
                <a:sym typeface="DFKai-SB"/>
              </a:rPr>
              <a:t>19 cm  22g   普遍留鳥</a:t>
            </a:r>
          </a:p>
        </p:txBody>
      </p:sp>
      <p:pic>
        <p:nvPicPr>
          <p:cNvPr id="151" name="Shape 15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1989" y="0"/>
            <a:ext cx="47319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375200" y="331625"/>
            <a:ext cx="8520599" cy="60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0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                               </a:t>
            </a:r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810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/>
          <p:nvPr/>
        </p:nvSpPr>
        <p:spPr>
          <a:xfrm>
            <a:off x="223700" y="4125525"/>
            <a:ext cx="8823600" cy="870600"/>
          </a:xfrm>
          <a:prstGeom prst="roundRect">
            <a:avLst>
              <a:gd name="adj" fmla="val 16667"/>
            </a:avLst>
          </a:prstGeom>
          <a:solidFill>
            <a:schemeClr val="accent1">
              <a:alpha val="63921"/>
            </a:schemeClr>
          </a:solidFill>
          <a:ln w="25400" cap="flat" cmpd="sng">
            <a:solidFill>
              <a:srgbClr val="006D6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3600" b="1" i="0" u="none" strike="noStrike" cap="none">
                <a:solidFill>
                  <a:srgbClr val="351C75"/>
                </a:solidFill>
                <a:latin typeface="DFKai-SB"/>
                <a:ea typeface="DFKai-SB"/>
                <a:cs typeface="DFKai-SB"/>
                <a:sym typeface="DFKai-SB"/>
              </a:rPr>
              <a:t>赤腰燕分部不是很平均大多以中南部居多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rgbClr val="351C75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31200" y="3442400"/>
            <a:ext cx="9081600" cy="140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4300" b="1">
              <a:solidFill>
                <a:srgbClr val="00FF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68" name="Shape 168"/>
          <p:cNvSpPr txBox="1"/>
          <p:nvPr/>
        </p:nvSpPr>
        <p:spPr>
          <a:xfrm>
            <a:off x="51750" y="3442400"/>
            <a:ext cx="9040500" cy="1607400"/>
          </a:xfrm>
          <a:prstGeom prst="rect">
            <a:avLst/>
          </a:prstGeom>
          <a:solidFill>
            <a:srgbClr val="073763"/>
          </a:solidFill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4300" b="1">
                <a:solidFill>
                  <a:srgbClr val="FF9900"/>
                </a:solidFill>
                <a:latin typeface="DFKai-SB"/>
                <a:ea typeface="DFKai-SB"/>
                <a:cs typeface="DFKai-SB"/>
                <a:sym typeface="DFKai-SB"/>
              </a:rPr>
              <a:t>赤腰燕在長安國小出現的地方:操場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840850" y="445025"/>
            <a:ext cx="72869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zh-TW"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                    0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/>
        </p:nvSpPr>
        <p:spPr>
          <a:xfrm>
            <a:off x="160725" y="53600"/>
            <a:ext cx="4875600" cy="750000"/>
          </a:xfrm>
          <a:prstGeom prst="rect">
            <a:avLst/>
          </a:prstGeom>
          <a:solidFill>
            <a:srgbClr val="4C1130"/>
          </a:solidFill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3600" b="1">
                <a:solidFill>
                  <a:srgbClr val="FF9900"/>
                </a:solidFill>
                <a:latin typeface="DFKai-SB"/>
                <a:ea typeface="DFKai-SB"/>
                <a:cs typeface="DFKai-SB"/>
                <a:sym typeface="DFKai-SB"/>
              </a:rPr>
              <a:t>像剖開一半的葫蘆嗎?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000"/>
          </a:p>
        </p:txBody>
      </p:sp>
      <p:sp>
        <p:nvSpPr>
          <p:cNvPr id="183" name="Shape 183"/>
          <p:cNvSpPr txBox="1"/>
          <p:nvPr/>
        </p:nvSpPr>
        <p:spPr>
          <a:xfrm>
            <a:off x="0" y="4703625"/>
            <a:ext cx="8746500" cy="31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3600">
              <a:solidFill>
                <a:schemeClr val="lt2"/>
              </a:solidFill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0" y="0"/>
            <a:ext cx="9068100" cy="188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600">
              <a:latin typeface="DFKai-SB"/>
              <a:ea typeface="DFKai-SB"/>
              <a:cs typeface="DFKai-SB"/>
              <a:sym typeface="DFKai-SB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3600">
              <a:solidFill>
                <a:schemeClr val="lt2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950" y="0"/>
            <a:ext cx="9181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33450" y="81750"/>
            <a:ext cx="9001200" cy="17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600">
                <a:solidFill>
                  <a:srgbClr val="333333"/>
                </a:solidFill>
                <a:latin typeface="DFKai-SB"/>
                <a:ea typeface="DFKai-SB"/>
                <a:cs typeface="DFKai-SB"/>
                <a:sym typeface="DFKai-SB"/>
              </a:rPr>
              <a:t>民眾認為燕巢開口朝外會好運外流，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3600">
                <a:solidFill>
                  <a:srgbClr val="333333"/>
                </a:solidFill>
                <a:latin typeface="DFKai-SB"/>
                <a:ea typeface="DFKai-SB"/>
                <a:cs typeface="DFKai-SB"/>
                <a:sym typeface="DFKai-SB"/>
              </a:rPr>
              <a:t>就以紙塞住開口，使燕子另開一口進出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zh-TW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                              </a:t>
            </a:r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775" y="0"/>
            <a:ext cx="92057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/>
          <p:nvPr/>
        </p:nvSpPr>
        <p:spPr>
          <a:xfrm>
            <a:off x="4942575" y="2022575"/>
            <a:ext cx="509100" cy="5358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 txBox="1"/>
          <p:nvPr/>
        </p:nvSpPr>
        <p:spPr>
          <a:xfrm>
            <a:off x="-61775" y="0"/>
            <a:ext cx="9205800" cy="1269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600" b="1">
                <a:solidFill>
                  <a:srgbClr val="222222"/>
                </a:solidFill>
                <a:highlight>
                  <a:srgbClr val="FFFFFF"/>
                </a:highlight>
                <a:latin typeface="DFKai-SB"/>
                <a:ea typeface="DFKai-SB"/>
                <a:cs typeface="DFKai-SB"/>
                <a:sym typeface="DFKai-SB"/>
              </a:rPr>
              <a:t>傳統建築中，屋脊彎起，末端如燕尾般分叉的造型稱為「燕尾」。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21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01" name="Shape 20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2975475" y="0"/>
            <a:ext cx="3351000" cy="817199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6000" b="1">
                <a:solidFill>
                  <a:srgbClr val="9900FF"/>
                </a:solidFill>
                <a:latin typeface="DFKai-SB"/>
                <a:ea typeface="DFKai-SB"/>
                <a:cs typeface="DFKai-SB"/>
                <a:sym typeface="DFKai-SB"/>
              </a:rPr>
              <a:t>食物篇~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zh-TW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                       </a:t>
            </a:r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0" y="0"/>
            <a:ext cx="9135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00000</a:t>
            </a:r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zh-TW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5" name="Shape 6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21200" cy="25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1200" y="0"/>
            <a:ext cx="4522800" cy="25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4034"/>
            <a:ext cx="4621200" cy="2599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2666" y="2544000"/>
            <a:ext cx="4621200" cy="2599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/>
          <p:nvPr/>
        </p:nvSpPr>
        <p:spPr>
          <a:xfrm>
            <a:off x="133950" y="1017725"/>
            <a:ext cx="1500300" cy="1259100"/>
          </a:xfrm>
          <a:prstGeom prst="flowChartConnector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 txBox="1"/>
          <p:nvPr/>
        </p:nvSpPr>
        <p:spPr>
          <a:xfrm>
            <a:off x="4621200" y="1767900"/>
            <a:ext cx="1500300" cy="77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4800" b="1">
                <a:solidFill>
                  <a:srgbClr val="9900FF"/>
                </a:solidFill>
                <a:latin typeface="DFKai-SB"/>
                <a:ea typeface="DFKai-SB"/>
                <a:cs typeface="DFKai-SB"/>
                <a:sym typeface="DFKai-SB"/>
              </a:rPr>
              <a:t>家燕</a:t>
            </a:r>
          </a:p>
        </p:txBody>
      </p:sp>
      <p:sp>
        <p:nvSpPr>
          <p:cNvPr id="71" name="Shape 71"/>
          <p:cNvSpPr/>
          <p:nvPr/>
        </p:nvSpPr>
        <p:spPr>
          <a:xfrm>
            <a:off x="7273225" y="897425"/>
            <a:ext cx="1044600" cy="1056900"/>
          </a:xfrm>
          <a:prstGeom prst="flowChartConnector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2002350" y="3436975"/>
            <a:ext cx="1346400" cy="1056900"/>
          </a:xfrm>
          <a:prstGeom prst="flowChartConnector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2915275" y="4425900"/>
            <a:ext cx="1607400" cy="7176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rgbClr val="006D6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9900FF"/>
                </a:solidFill>
                <a:latin typeface="DFKai-SB"/>
                <a:ea typeface="DFKai-SB"/>
                <a:cs typeface="DFKai-SB"/>
                <a:sym typeface="DFKai-SB"/>
              </a:rPr>
              <a:t>洋燕</a:t>
            </a:r>
            <a:r>
              <a:rPr lang="zh-TW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74" name="Shape 74"/>
          <p:cNvSpPr/>
          <p:nvPr/>
        </p:nvSpPr>
        <p:spPr>
          <a:xfrm>
            <a:off x="5282500" y="3254925"/>
            <a:ext cx="1165200" cy="1098300"/>
          </a:xfrm>
          <a:prstGeom prst="flowChartConnector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/>
          <p:nvPr/>
        </p:nvSpPr>
        <p:spPr>
          <a:xfrm>
            <a:off x="2464675" y="1767900"/>
            <a:ext cx="2058000" cy="83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4800" b="1">
                <a:solidFill>
                  <a:srgbClr val="9900FF"/>
                </a:solidFill>
                <a:latin typeface="DFKai-SB"/>
                <a:ea typeface="DFKai-SB"/>
                <a:cs typeface="DFKai-SB"/>
                <a:sym typeface="DFKai-SB"/>
              </a:rPr>
              <a:t>赤腰燕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4402125" y="4368900"/>
            <a:ext cx="2396100" cy="83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4800" b="1">
                <a:solidFill>
                  <a:srgbClr val="351C75"/>
                </a:solidFill>
                <a:latin typeface="DFKai-SB"/>
                <a:ea typeface="DFKai-SB"/>
                <a:cs typeface="DFKai-SB"/>
                <a:sym typeface="DFKai-SB"/>
              </a:rPr>
              <a:t>小羽燕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zh-TW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              </a:t>
            </a:r>
          </a:p>
        </p:txBody>
      </p:sp>
      <p:pic>
        <p:nvPicPr>
          <p:cNvPr id="223" name="Shape 2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zh-TW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</a:t>
            </a:r>
          </a:p>
        </p:txBody>
      </p:sp>
      <p:pic>
        <p:nvPicPr>
          <p:cNvPr id="230" name="Shape 2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53" b="6507"/>
          <a:stretch/>
        </p:blipFill>
        <p:spPr>
          <a:xfrm>
            <a:off x="1955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</a:p>
        </p:txBody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zh-TW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                     </a:t>
            </a:r>
          </a:p>
        </p:txBody>
      </p:sp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3275"/>
            <a:ext cx="9144000" cy="528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991200" y="445025"/>
            <a:ext cx="6416100" cy="857400"/>
          </a:xfrm>
          <a:prstGeom prst="rect">
            <a:avLst/>
          </a:prstGeom>
          <a:solidFill>
            <a:srgbClr val="20124D"/>
          </a:solidFill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4800" b="1">
                <a:solidFill>
                  <a:srgbClr val="FAFAFA"/>
                </a:solidFill>
                <a:latin typeface="DFKai-SB"/>
                <a:ea typeface="DFKai-SB"/>
                <a:cs typeface="DFKai-SB"/>
                <a:sym typeface="DFKai-SB"/>
              </a:rPr>
              <a:t>它最喜歡站在電線桿上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85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5100" y="0"/>
            <a:ext cx="3268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0200" y="0"/>
            <a:ext cx="37638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54" name="Shape 2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 txBox="1"/>
          <p:nvPr/>
        </p:nvSpPr>
        <p:spPr>
          <a:xfrm>
            <a:off x="0" y="445025"/>
            <a:ext cx="4982700" cy="326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4000" b="1">
                <a:latin typeface="DFKai-SB"/>
                <a:ea typeface="DFKai-SB"/>
                <a:cs typeface="DFKai-SB"/>
                <a:sym typeface="DFKai-SB"/>
              </a:rPr>
              <a:t>資料來源:</a:t>
            </a:r>
          </a:p>
          <a:p>
            <a:pPr lvl="0">
              <a:spcBef>
                <a:spcPts val="0"/>
              </a:spcBef>
              <a:buNone/>
            </a:pPr>
            <a:r>
              <a:rPr lang="zh-TW" sz="4000" b="1">
                <a:latin typeface="DFKai-SB"/>
                <a:ea typeface="DFKai-SB"/>
                <a:cs typeface="DFKai-SB"/>
                <a:sym typeface="DFKai-SB"/>
              </a:rPr>
              <a:t>悠遊飛羽樂園Ⅱ</a:t>
            </a:r>
          </a:p>
          <a:p>
            <a:pPr lvl="0">
              <a:spcBef>
                <a:spcPts val="0"/>
              </a:spcBef>
              <a:buNone/>
            </a:pPr>
            <a:r>
              <a:rPr lang="zh-TW" sz="4000" b="1">
                <a:latin typeface="DFKai-SB"/>
                <a:ea typeface="DFKai-SB"/>
                <a:cs typeface="DFKai-SB"/>
                <a:sym typeface="DFKai-SB"/>
              </a:rPr>
              <a:t>D.W老師[吳老師]</a:t>
            </a:r>
          </a:p>
          <a:p>
            <a:pPr lvl="0">
              <a:spcBef>
                <a:spcPts val="0"/>
              </a:spcBef>
              <a:buNone/>
            </a:pPr>
            <a:r>
              <a:rPr lang="zh-TW" sz="4000" b="1">
                <a:latin typeface="DFKai-SB"/>
                <a:ea typeface="DFKai-SB"/>
                <a:cs typeface="DFKai-SB"/>
                <a:sym typeface="DFKai-SB"/>
              </a:rPr>
              <a:t>維基百科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311700" y="24747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          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zh-TW" sz="3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                      </a:t>
            </a:r>
          </a:p>
        </p:txBody>
      </p:sp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 txBox="1"/>
          <p:nvPr/>
        </p:nvSpPr>
        <p:spPr>
          <a:xfrm>
            <a:off x="1913100" y="-50"/>
            <a:ext cx="5317800" cy="133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7200">
                <a:solidFill>
                  <a:schemeClr val="dk2"/>
                </a:solidFill>
              </a:rPr>
              <a:t> </a:t>
            </a:r>
            <a:r>
              <a:rPr lang="zh-TW" sz="7200" b="1">
                <a:solidFill>
                  <a:srgbClr val="9900FF"/>
                </a:solidFill>
                <a:latin typeface="DFKai-SB"/>
                <a:ea typeface="DFKai-SB"/>
                <a:cs typeface="DFKai-SB"/>
                <a:sym typeface="DFKai-SB"/>
              </a:rPr>
              <a:t>謝謝聆聽~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7700" y="-50"/>
            <a:ext cx="44162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27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/>
          <p:nvPr/>
        </p:nvSpPr>
        <p:spPr>
          <a:xfrm>
            <a:off x="2826250" y="1245700"/>
            <a:ext cx="1138500" cy="1285500"/>
          </a:xfrm>
          <a:prstGeom prst="flowChartConnector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/>
          <p:nvPr/>
        </p:nvSpPr>
        <p:spPr>
          <a:xfrm>
            <a:off x="4727700" y="1245700"/>
            <a:ext cx="1608000" cy="2116200"/>
          </a:xfrm>
          <a:prstGeom prst="flowChartConnector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 txBox="1"/>
          <p:nvPr/>
        </p:nvSpPr>
        <p:spPr>
          <a:xfrm>
            <a:off x="709900" y="4420200"/>
            <a:ext cx="5384700" cy="656400"/>
          </a:xfrm>
          <a:prstGeom prst="rect">
            <a:avLst/>
          </a:prstGeom>
          <a:solidFill>
            <a:srgbClr val="FF9900"/>
          </a:solidFill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600" b="1">
                <a:solidFill>
                  <a:srgbClr val="351C75"/>
                </a:solidFill>
                <a:latin typeface="DFKai-SB"/>
                <a:ea typeface="DFKai-SB"/>
                <a:cs typeface="DFKai-SB"/>
                <a:sym typeface="DFKai-SB"/>
              </a:rPr>
              <a:t>它的尾巴分叉比家燕更長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311700" y="395100"/>
            <a:ext cx="8520599" cy="1072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/>
          <p:nvPr/>
        </p:nvSpPr>
        <p:spPr>
          <a:xfrm>
            <a:off x="2933400" y="2062750"/>
            <a:ext cx="1821600" cy="15402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93" name="Shape 93"/>
          <p:cNvSpPr/>
          <p:nvPr/>
        </p:nvSpPr>
        <p:spPr>
          <a:xfrm>
            <a:off x="3819725" y="4198100"/>
            <a:ext cx="2823900" cy="8640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zh-TW" sz="5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5400" b="1" i="0" u="none" strike="noStrike" cap="none">
                <a:latin typeface="DFKai-SB"/>
                <a:ea typeface="DFKai-SB"/>
                <a:cs typeface="DFKai-SB"/>
                <a:sym typeface="DFKai-SB"/>
              </a:rPr>
              <a:t>赤腰燕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/>
          <p:nvPr/>
        </p:nvSpPr>
        <p:spPr>
          <a:xfrm>
            <a:off x="3055050" y="1940275"/>
            <a:ext cx="1298400" cy="10737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2654425" y="4137000"/>
            <a:ext cx="3195900" cy="8640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zh-TW" sz="5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5400" b="1" i="0" u="none" strike="noStrike" cap="none">
                <a:latin typeface="DFKai-SB"/>
                <a:ea typeface="DFKai-SB"/>
                <a:cs typeface="DFKai-SB"/>
                <a:sym typeface="DFKai-SB"/>
              </a:rPr>
              <a:t>赤腰燕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5930282" y="1597980"/>
            <a:ext cx="2902016" cy="29708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zh-TW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2648600" y="4279796"/>
            <a:ext cx="2180100" cy="7104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rgbClr val="006D6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洋燕</a:t>
            </a:r>
            <a:r>
              <a:rPr lang="zh-TW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11" name="Shape 111"/>
          <p:cNvSpPr/>
          <p:nvPr/>
        </p:nvSpPr>
        <p:spPr>
          <a:xfrm>
            <a:off x="2772675" y="2009175"/>
            <a:ext cx="2180100" cy="14601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8" name="Shape 11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/>
        </p:nvSpPr>
        <p:spPr>
          <a:xfrm>
            <a:off x="669725" y="3495975"/>
            <a:ext cx="1540500" cy="10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4800" b="1">
                <a:solidFill>
                  <a:srgbClr val="351C75"/>
                </a:solidFill>
                <a:latin typeface="DFKai-SB"/>
                <a:ea typeface="DFKai-SB"/>
                <a:cs typeface="DFKai-SB"/>
                <a:sym typeface="DFKai-SB"/>
              </a:rPr>
              <a:t>家燕</a:t>
            </a:r>
          </a:p>
        </p:txBody>
      </p:sp>
      <p:sp>
        <p:nvSpPr>
          <p:cNvPr id="120" name="Shape 120"/>
          <p:cNvSpPr/>
          <p:nvPr/>
        </p:nvSpPr>
        <p:spPr>
          <a:xfrm>
            <a:off x="2210225" y="445025"/>
            <a:ext cx="4540500" cy="682800"/>
          </a:xfrm>
          <a:prstGeom prst="wedgeRectCallout">
            <a:avLst>
              <a:gd name="adj1" fmla="val -625"/>
              <a:gd name="adj2" fmla="val 85255"/>
            </a:avLst>
          </a:prstGeom>
          <a:solidFill>
            <a:srgbClr val="073763"/>
          </a:solidFill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600" b="1">
                <a:solidFill>
                  <a:srgbClr val="FAFAFA"/>
                </a:solidFill>
                <a:latin typeface="DFKai-SB"/>
                <a:ea typeface="DFKai-SB"/>
                <a:cs typeface="DFKai-SB"/>
                <a:sym typeface="DFKai-SB"/>
              </a:rPr>
              <a:t>我有黑領帶和白肚子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/>
          <p:nvPr/>
        </p:nvSpPr>
        <p:spPr>
          <a:xfrm>
            <a:off x="3737075" y="1567150"/>
            <a:ext cx="1419600" cy="11655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 txBox="1"/>
          <p:nvPr/>
        </p:nvSpPr>
        <p:spPr>
          <a:xfrm>
            <a:off x="388450" y="4165675"/>
            <a:ext cx="2357400" cy="83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4800" b="1">
                <a:solidFill>
                  <a:srgbClr val="93C47D"/>
                </a:solidFill>
                <a:latin typeface="DFKai-SB"/>
                <a:ea typeface="DFKai-SB"/>
                <a:cs typeface="DFKai-SB"/>
                <a:sym typeface="DFKai-SB"/>
              </a:rPr>
              <a:t>小雨燕</a:t>
            </a:r>
          </a:p>
        </p:txBody>
      </p:sp>
      <p:sp>
        <p:nvSpPr>
          <p:cNvPr id="130" name="Shape 130"/>
          <p:cNvSpPr/>
          <p:nvPr/>
        </p:nvSpPr>
        <p:spPr>
          <a:xfrm>
            <a:off x="187525" y="780300"/>
            <a:ext cx="2357400" cy="572700"/>
          </a:xfrm>
          <a:prstGeom prst="wedgeRoundRectCallout">
            <a:avLst>
              <a:gd name="adj1" fmla="val -664"/>
              <a:gd name="adj2" fmla="val 81320"/>
              <a:gd name="adj3" fmla="val 0"/>
            </a:avLst>
          </a:prstGeom>
          <a:solidFill>
            <a:srgbClr val="1C4587"/>
          </a:solidFill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600" b="1">
                <a:solidFill>
                  <a:srgbClr val="FAFAFA"/>
                </a:solidFill>
                <a:latin typeface="DFKai-SB"/>
                <a:ea typeface="DFKai-SB"/>
                <a:cs typeface="DFKai-SB"/>
                <a:sym typeface="DFKai-SB"/>
              </a:rPr>
              <a:t>我有白腰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499"/>
          </a:xfrm>
          <a:prstGeom prst="rect">
            <a:avLst/>
          </a:prstGeom>
          <a:gradFill>
            <a:gsLst>
              <a:gs pos="0">
                <a:srgbClr val="A2E9DD"/>
              </a:gs>
              <a:gs pos="35000">
                <a:srgbClr val="BFEFE6"/>
              </a:gs>
              <a:gs pos="100000">
                <a:srgbClr val="E5FAF7"/>
              </a:gs>
            </a:gsLst>
            <a:lin ang="16200000" scaled="0"/>
          </a:gradFill>
          <a:ln w="9525" cap="flat" cmpd="sng">
            <a:solidFill>
              <a:srgbClr val="009586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pic>
      <p:sp>
        <p:nvSpPr>
          <p:cNvPr id="137" name="Shape 137"/>
          <p:cNvSpPr/>
          <p:nvPr/>
        </p:nvSpPr>
        <p:spPr>
          <a:xfrm>
            <a:off x="2654425" y="4137000"/>
            <a:ext cx="3195900" cy="8640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zh-TW" sz="5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5400" b="1" i="0" u="none" strike="noStrike" cap="none">
                <a:latin typeface="DFKai-SB"/>
                <a:ea typeface="DFKai-SB"/>
                <a:cs typeface="DFKai-SB"/>
                <a:sym typeface="DFKai-SB"/>
              </a:rPr>
              <a:t>赤腰燕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</Words>
  <Application>Microsoft Office PowerPoint</Application>
  <PresentationFormat>如螢幕大小 (16:9)</PresentationFormat>
  <Paragraphs>48</Paragraphs>
  <Slides>25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8" baseType="lpstr">
      <vt:lpstr>DFKai-SB</vt:lpstr>
      <vt:lpstr>Arial</vt:lpstr>
      <vt:lpstr>simple-dark-2</vt:lpstr>
      <vt:lpstr>                   </vt:lpstr>
      <vt:lpstr>PowerPoint 簡報</vt:lpstr>
      <vt:lpstr>PowerPoint 簡報</vt:lpstr>
      <vt:lpstr>        </vt:lpstr>
      <vt:lpstr>PowerPoint 簡報</vt:lpstr>
      <vt:lpstr>PowerPoint 簡報</vt:lpstr>
      <vt:lpstr>PowerPoint 簡報</vt:lpstr>
      <vt:lpstr>PowerPoint 簡報</vt:lpstr>
      <vt:lpstr>PowerPoint 簡報</vt:lpstr>
      <vt:lpstr> </vt:lpstr>
      <vt:lpstr>19 cm  22g   普遍留鳥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      </vt:lpstr>
      <vt:lpstr>00000</vt:lpstr>
      <vt:lpstr>               </vt:lpstr>
      <vt:lpstr>                                 </vt:lpstr>
      <vt:lpstr>             </vt:lpstr>
      <vt:lpstr>PowerPoint 簡報</vt:lpstr>
      <vt:lpstr>PowerPoint 簡報</vt:lpstr>
      <vt:lpstr>                 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</dc:title>
  <cp:lastModifiedBy>panda</cp:lastModifiedBy>
  <cp:revision>1</cp:revision>
  <dcterms:modified xsi:type="dcterms:W3CDTF">2017-06-07T15:23:55Z</dcterms:modified>
</cp:coreProperties>
</file>