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5309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0D88FD-03D3-4D51-8F35-3C4DD5E2F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52BB8E5-453C-45B3-9A58-4CE9A1BA4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297896-D716-413D-B82B-4A27D7F7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8F4B-C7F2-4ED7-B395-DD56C69C93F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0D5AA7-56BA-4726-AF6C-41091DC5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1BC2F2-66C8-43A8-BB9C-B18F64B9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39FC-9E4B-43C0-AC88-D1EBEC70F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83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42E8A0-C7CF-4BCD-9843-95CBFB52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C0F4654-1333-4993-AD30-BBD775FF0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4E735D-7B93-42BE-B169-38CE4237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8F4B-C7F2-4ED7-B395-DD56C69C93F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941DA1-5AED-4741-B01E-A9FF5834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5ED583-E920-4C4F-9514-F37A32D9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39FC-9E4B-43C0-AC88-D1EBEC70F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65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60965D2-6BA1-4D84-A8A3-B60016F6A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1A44CA-A227-4279-810D-EC140874C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7FFEDF-B639-4ADB-AFCB-A0750591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8F4B-C7F2-4ED7-B395-DD56C69C93F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7093B9-4266-4849-9F75-9FA2088A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9882E9-4CBD-4CA9-8A3F-18DABE27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39FC-9E4B-43C0-AC88-D1EBEC70F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74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52BEE0-83EC-4F48-B475-2C91FAA6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E7E9A4-895F-4D22-8628-A1B05F128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50D70E-E4F1-46A3-876B-B8EFC1D6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8F4B-C7F2-4ED7-B395-DD56C69C93F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15F698-EC96-4D5A-8574-1816D221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062B84-3E55-44DB-AD56-A042B9A1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39FC-9E4B-43C0-AC88-D1EBEC70F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28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2B734A-EE2F-46A5-8CD0-24DA8200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D06B284-4986-4FBD-8AB2-79BF7D61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75C63B-6F97-4A76-9E98-252E066F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8F4B-C7F2-4ED7-B395-DD56C69C93F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63D4EF-9956-4258-B440-14C814F3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5558E5-1797-4CD3-9C1C-9E5AA397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39FC-9E4B-43C0-AC88-D1EBEC70F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62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C387DB-7E62-44AA-BDF5-3C38FBAF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FB0C58-6DA5-4926-8160-D8F3ADD4E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A7E07DB-8496-44FB-B19F-C694C8FE6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673730-CA5E-4717-B31F-900A02B3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8F4B-C7F2-4ED7-B395-DD56C69C93F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6B00030-A281-41B9-BED2-052FDB8B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88F2071-C9BE-499F-ABA9-AC59DFC4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39FC-9E4B-43C0-AC88-D1EBEC70F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10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706D84-D424-49AF-9767-8D577C43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9ADA361-0C66-482A-8D07-310BF2764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A4BB1B8-A88E-468D-9C80-C18EB4EE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B3BF5D5-3D47-4A11-BE28-85DC2819A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0D42194-02AE-4918-A7A1-80E6D7D5C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547D289-0E6D-4178-8918-5288D85C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8F4B-C7F2-4ED7-B395-DD56C69C93F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48ABEC4-BB6F-4147-9234-908EE699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D75A1E6-C1FD-4E45-A286-4E03A7BB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39FC-9E4B-43C0-AC88-D1EBEC70F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49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5F3DDE-32F5-47E8-B3F8-6B2544B1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CB013AC-27EE-4A72-839C-20AADE53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8F4B-C7F2-4ED7-B395-DD56C69C93F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F69D683-2B26-4A57-9284-1FA7685F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C651B00-3822-47CB-B0A0-EF89A927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39FC-9E4B-43C0-AC88-D1EBEC70F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10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59775F9-C72B-4A9A-99F9-A6D1708B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8F4B-C7F2-4ED7-B395-DD56C69C93F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C156E5C-2463-441F-B269-1802D999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651141-F6A8-4F2C-BA6A-CC35F922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39FC-9E4B-43C0-AC88-D1EBEC70F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20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468DCB-9187-4055-BF88-8466A4AF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8B2E4E-B698-4C9E-A4C3-279D7C4FE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0A6BC53-960E-4946-82CD-0BC803110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78AC9F2-C787-4AF7-910B-973F9B04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8F4B-C7F2-4ED7-B395-DD56C69C93F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D22B20B-CD22-412A-9FBF-0915E3B9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A9E65EC-1606-4B18-9F1C-4043957D7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39FC-9E4B-43C0-AC88-D1EBEC70F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03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67C18A-8057-409A-AAD7-B7164893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652CDEE-F44F-46F9-BEE6-D2BBD145D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E6360F4-CE4A-4411-A61F-6D49A3353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A264A1-8489-45ED-A4FD-93693FEE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8F4B-C7F2-4ED7-B395-DD56C69C93F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A73F9C1-A4A0-4CEB-90E9-AC36FD86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9A19BD-B1C1-4386-9D49-18775A85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39FC-9E4B-43C0-AC88-D1EBEC70F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41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8A37342-1A4F-4957-BAA5-0D73837B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1E5154-3574-4E37-803D-C88CD6FCD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55A39E-6F66-49B4-813F-6DEE435B0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8F4B-C7F2-4ED7-B395-DD56C69C93F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A0DDD3E-710F-444A-BD36-26ACB866F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02E4D2-48A3-43AB-A2B8-14C045F9B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39FC-9E4B-43C0-AC88-D1EBEC70F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01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0B3FD92-DEC1-4AFD-8C56-E3FFF3091806}"/>
              </a:ext>
            </a:extLst>
          </p:cNvPr>
          <p:cNvSpPr/>
          <p:nvPr/>
        </p:nvSpPr>
        <p:spPr>
          <a:xfrm>
            <a:off x="3060554" y="914399"/>
            <a:ext cx="6070893" cy="4995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0">
                  <a:solidFill>
                    <a:schemeClr val="bg1"/>
                  </a:solidFill>
                </a:ln>
                <a:solidFill>
                  <a:srgbClr val="25309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5400" dirty="0">
                <a:ln w="0">
                  <a:solidFill>
                    <a:schemeClr val="bg1"/>
                  </a:solidFill>
                </a:ln>
                <a:solidFill>
                  <a:srgbClr val="25309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5400" b="0" cap="none" spc="0" dirty="0">
              <a:ln w="0">
                <a:solidFill>
                  <a:schemeClr val="bg1"/>
                </a:solidFill>
              </a:ln>
              <a:solidFill>
                <a:srgbClr val="2530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E1DB109-DF40-4CA5-9B69-16FDC460A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6" y="2796117"/>
            <a:ext cx="3496733" cy="262254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E4C5584-DCF0-4433-8CF0-AEED7A491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67" y="2006600"/>
            <a:ext cx="6769034" cy="44450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8FE32D7-D802-438E-ABA2-DEC8223FFACA}"/>
              </a:ext>
            </a:extLst>
          </p:cNvPr>
          <p:cNvSpPr txBox="1"/>
          <p:nvPr/>
        </p:nvSpPr>
        <p:spPr>
          <a:xfrm>
            <a:off x="4703233" y="1616529"/>
            <a:ext cx="278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唐風隸W5" panose="03000509000000000000" pitchFamily="65" charset="-120"/>
                <a:ea typeface="華康唐風隸W5" panose="03000509000000000000" pitchFamily="65" charset="-120"/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706CA05-159B-4B0F-9B2F-EEA8AFE07F95}"/>
              </a:ext>
            </a:extLst>
          </p:cNvPr>
          <p:cNvSpPr txBox="1"/>
          <p:nvPr/>
        </p:nvSpPr>
        <p:spPr>
          <a:xfrm>
            <a:off x="9694333" y="6248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</a:t>
            </a:r>
            <a:r>
              <a:rPr lang="en-US" altLang="zh-TW" dirty="0"/>
              <a:t>:403</a:t>
            </a:r>
          </a:p>
          <a:p>
            <a:r>
              <a:rPr lang="zh-TW" altLang="en-US" dirty="0"/>
              <a:t>座號</a:t>
            </a:r>
            <a:r>
              <a:rPr lang="en-US" altLang="zh-TW" dirty="0"/>
              <a:t>:13</a:t>
            </a:r>
            <a:endParaRPr lang="zh-TW" altLang="en-US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175F6897-2E2F-4434-A0E1-4B9036E38A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18233" y="2796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8FC09FD-1ED7-4DB1-9C0B-4003F3A20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2291821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1575FB1-5EDC-498F-9462-E40ED139A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91820"/>
            <a:ext cx="2590800" cy="195262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D9B98E5-950A-477A-B365-1691B157603D}"/>
              </a:ext>
            </a:extLst>
          </p:cNvPr>
          <p:cNvSpPr txBox="1"/>
          <p:nvPr/>
        </p:nvSpPr>
        <p:spPr>
          <a:xfrm>
            <a:off x="3606800" y="342900"/>
            <a:ext cx="697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</a:rPr>
              <a:t>美味的小吃 </a:t>
            </a:r>
            <a:r>
              <a:rPr lang="en-US" altLang="zh-TW" sz="4400" dirty="0">
                <a:solidFill>
                  <a:srgbClr val="FF6600"/>
                </a:solidFill>
              </a:rPr>
              <a:t>Delicious snacks</a:t>
            </a:r>
            <a:endParaRPr lang="zh-TW" altLang="en-US" sz="4400" dirty="0">
              <a:solidFill>
                <a:srgbClr val="FF66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886A981-C920-42B9-BEF5-C186367F5D27}"/>
              </a:ext>
            </a:extLst>
          </p:cNvPr>
          <p:cNvSpPr txBox="1"/>
          <p:nvPr/>
        </p:nvSpPr>
        <p:spPr>
          <a:xfrm>
            <a:off x="3128433" y="4588933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70C0"/>
                </a:solidFill>
              </a:rPr>
              <a:t>阿婆鐵蛋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E56823D-5A00-403C-A5F5-BA29A5DDBA9B}"/>
              </a:ext>
            </a:extLst>
          </p:cNvPr>
          <p:cNvSpPr txBox="1"/>
          <p:nvPr/>
        </p:nvSpPr>
        <p:spPr>
          <a:xfrm>
            <a:off x="6595533" y="4656667"/>
            <a:ext cx="1955800" cy="44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4F65426-B884-4A80-9C33-37EA26C4E14C}"/>
              </a:ext>
            </a:extLst>
          </p:cNvPr>
          <p:cNvSpPr txBox="1"/>
          <p:nvPr/>
        </p:nvSpPr>
        <p:spPr>
          <a:xfrm>
            <a:off x="6443132" y="4495800"/>
            <a:ext cx="195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solidFill>
                  <a:srgbClr val="0070C0"/>
                </a:solidFill>
              </a:rPr>
              <a:t>阿婆鐵蛋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5AF5910-A0D8-4105-AD0B-200BEA512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25" y="2291820"/>
            <a:ext cx="2647950" cy="1952625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0D20E22B-E168-491B-9E82-C4363EA355AB}"/>
              </a:ext>
            </a:extLst>
          </p:cNvPr>
          <p:cNvSpPr txBox="1"/>
          <p:nvPr/>
        </p:nvSpPr>
        <p:spPr>
          <a:xfrm>
            <a:off x="9431867" y="4377267"/>
            <a:ext cx="212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70C0"/>
                </a:solidFill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37837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4F0277C-F398-478B-A511-45D00AE28D6D}"/>
              </a:ext>
            </a:extLst>
          </p:cNvPr>
          <p:cNvSpPr txBox="1"/>
          <p:nvPr/>
        </p:nvSpPr>
        <p:spPr>
          <a:xfrm>
            <a:off x="2474946" y="494059"/>
            <a:ext cx="9359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3399FF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這裡超好玩 </a:t>
            </a:r>
            <a:r>
              <a:rPr lang="en-US" altLang="zh-TW" sz="4400" dirty="0">
                <a:solidFill>
                  <a:srgbClr val="25309B"/>
                </a:solidFill>
                <a:latin typeface="Forte" panose="03060902040502070203" pitchFamily="66" charset="0"/>
              </a:rPr>
              <a:t>So much fun here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2E5255A-3D87-49EF-A033-D6E86E266E47}"/>
              </a:ext>
            </a:extLst>
          </p:cNvPr>
          <p:cNvGrpSpPr/>
          <p:nvPr/>
        </p:nvGrpSpPr>
        <p:grpSpPr>
          <a:xfrm rot="951226">
            <a:off x="6862426" y="1943906"/>
            <a:ext cx="5134089" cy="4014129"/>
            <a:chOff x="6862426" y="1943906"/>
            <a:chExt cx="5134089" cy="4014129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644DECE0-1616-4AF1-9528-9D2BCAA7314A}"/>
                </a:ext>
              </a:extLst>
            </p:cNvPr>
            <p:cNvGrpSpPr/>
            <p:nvPr/>
          </p:nvGrpSpPr>
          <p:grpSpPr>
            <a:xfrm>
              <a:off x="7781666" y="2633133"/>
              <a:ext cx="2980267" cy="2857732"/>
              <a:chOff x="7781666" y="2633133"/>
              <a:chExt cx="2980267" cy="2857732"/>
            </a:xfrm>
          </p:grpSpPr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AF1B3740-75D2-4245-A0BD-FEE9F270D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1666" y="2633133"/>
                <a:ext cx="2980267" cy="2396067"/>
              </a:xfrm>
              <a:prstGeom prst="rect">
                <a:avLst/>
              </a:prstGeom>
            </p:spPr>
          </p:pic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D6C7AA1B-604D-43BC-BB7B-539C09A3E2C9}"/>
                  </a:ext>
                </a:extLst>
              </p:cNvPr>
              <p:cNvSpPr txBox="1"/>
              <p:nvPr/>
            </p:nvSpPr>
            <p:spPr>
              <a:xfrm>
                <a:off x="8509000" y="5029200"/>
                <a:ext cx="1583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>
                    <a:solidFill>
                      <a:srgbClr val="FF0000"/>
                    </a:solidFill>
                  </a:rPr>
                  <a:t>騎自行車</a:t>
                </a:r>
              </a:p>
            </p:txBody>
          </p:sp>
        </p:grp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11B1B6F-E36F-462A-B95E-D21BC7903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426" y="1943906"/>
              <a:ext cx="5134089" cy="4014129"/>
            </a:xfrm>
            <a:prstGeom prst="rect">
              <a:avLst/>
            </a:prstGeom>
          </p:spPr>
        </p:pic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DDDCC316-1378-46BB-AA9D-FD6DDADF31D5}"/>
              </a:ext>
            </a:extLst>
          </p:cNvPr>
          <p:cNvGrpSpPr/>
          <p:nvPr/>
        </p:nvGrpSpPr>
        <p:grpSpPr>
          <a:xfrm rot="20877274">
            <a:off x="1281959" y="1998009"/>
            <a:ext cx="5573406" cy="3458635"/>
            <a:chOff x="683461" y="1837142"/>
            <a:chExt cx="5573406" cy="345863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CD0E6183-2721-4F54-9DE0-CBEAF01E2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417" y="2317438"/>
              <a:ext cx="2643716" cy="1975162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A6408D8A-4B6D-46A9-B11A-34C167120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61" y="1837142"/>
              <a:ext cx="5573406" cy="3458635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91124407-EBFF-415F-83E6-31E0B9D9A022}"/>
                </a:ext>
              </a:extLst>
            </p:cNvPr>
            <p:cNvSpPr txBox="1"/>
            <p:nvPr/>
          </p:nvSpPr>
          <p:spPr>
            <a:xfrm>
              <a:off x="2844800" y="4720166"/>
              <a:ext cx="2709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00B0F0"/>
                  </a:solidFill>
                </a:rPr>
                <a:t>搭渡輪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35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37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華康唐風隸W5</vt:lpstr>
      <vt:lpstr>華康海報體W9</vt:lpstr>
      <vt:lpstr>華康海報體W9(P)</vt:lpstr>
      <vt:lpstr>新細明體</vt:lpstr>
      <vt:lpstr>Arial</vt:lpstr>
      <vt:lpstr>Calibri</vt:lpstr>
      <vt:lpstr>Calibri Light</vt:lpstr>
      <vt:lpstr>Forte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dcterms:created xsi:type="dcterms:W3CDTF">2025-04-10T05:41:54Z</dcterms:created>
  <dcterms:modified xsi:type="dcterms:W3CDTF">2025-06-19T05:54:08Z</dcterms:modified>
</cp:coreProperties>
</file>