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4" r:id="rId10"/>
    <p:sldId id="270" r:id="rId11"/>
    <p:sldId id="269" r:id="rId12"/>
    <p:sldId id="26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E4B0-BF62-4354-8A6D-5DEBE6E18FD9}" type="datetimeFigureOut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902F-5010-4DB4-955C-6C2C9D6A9A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27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773D-A729-493A-81AC-774028C567D3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6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FDE6-D433-49DA-BC92-9395382EE961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1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25FD-C9F0-41B3-934E-9F95A7425B8B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24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743E-F34C-493E-A01F-BA518718727D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42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90C-CD67-478F-8498-436549FCB6DB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4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32E5-10F7-468C-B1D2-E10721A97FFC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5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0DA5-E850-45FD-B569-C3416810B3B3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73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EE1F-8B80-4069-B1B3-ABFAA3A7AC51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1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9D62-0BB3-473C-9007-0A17A441D974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15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453B-B5C2-47E2-89BF-629947F978F4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68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CAFA-9420-4AA4-8FAF-D733E93285C7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42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E41A-FBF8-4D6E-80FC-33F3EBFB5378}" type="datetime1">
              <a:rPr lang="zh-TW" altLang="en-US" smtClean="0"/>
              <a:t>2020/8/17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A0FF-874A-4B3C-9F83-5D826780A3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1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1697" y="2894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22033" y="296519"/>
            <a:ext cx="4248725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4614521" y="296519"/>
            <a:ext cx="4248725" cy="6336704"/>
            <a:chOff x="-761525" y="1412776"/>
            <a:chExt cx="2367881" cy="728464"/>
          </a:xfrm>
        </p:grpSpPr>
        <p:sp>
          <p:nvSpPr>
            <p:cNvPr id="12" name="矩形 11"/>
            <p:cNvSpPr/>
            <p:nvPr/>
          </p:nvSpPr>
          <p:spPr>
            <a:xfrm>
              <a:off x="-761525" y="1412776"/>
              <a:ext cx="2367881" cy="728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-686325" y="1429332"/>
              <a:ext cx="2232248" cy="6953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95721" y="6320213"/>
            <a:ext cx="2133600" cy="365125"/>
          </a:xfrm>
        </p:spPr>
        <p:txBody>
          <a:bodyPr/>
          <a:lstStyle/>
          <a:p>
            <a:fld id="{74ACA0FF-874A-4B3C-9F83-5D826780A36E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932403" y="2636912"/>
            <a:ext cx="37496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科展主題</a:t>
            </a:r>
            <a:endParaRPr lang="en-US" altLang="zh-TW" sz="2800" b="1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染布小高手</a:t>
            </a:r>
            <a:endParaRPr lang="en-US" altLang="zh-TW" sz="5400" b="1" dirty="0" smtClean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877323" y="584113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學生姓名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邱可馨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07212" y="5841135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班級座號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50528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6" name="Picture 2" descr="C:\Users\user\Desktop\染布\117591668_3162539513801645_8040745811322433525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8" t="-909" r="3990" b="909"/>
          <a:stretch/>
        </p:blipFill>
        <p:spPr bwMode="auto">
          <a:xfrm>
            <a:off x="368941" y="368262"/>
            <a:ext cx="3954908" cy="612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543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" y="116632"/>
            <a:ext cx="22002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403750" y="24854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n w="12700">
                  <a:solidFill>
                    <a:schemeClr val="tx1"/>
                  </a:solidFill>
                </a:ln>
                <a:latin typeface="微軟正黑體" pitchFamily="34" charset="-120"/>
                <a:ea typeface="微軟正黑體" pitchFamily="34" charset="-120"/>
              </a:rPr>
              <a:t>研究結果</a:t>
            </a:r>
            <a:endParaRPr lang="zh-TW" altLang="en-US" sz="2400" dirty="0">
              <a:ln w="12700">
                <a:solidFill>
                  <a:schemeClr val="tx1"/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73023" y="1604564"/>
            <a:ext cx="4483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實驗三、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是否有加入固色劑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對染色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結果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結果：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加固色劑的布，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顏色較深；沒有加固色劑的布，顏色較淺。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11" descr="C:\Users\user\Desktop\染布\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08" y="3620788"/>
            <a:ext cx="1932354" cy="19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user\Desktop\染布\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10" y="3620788"/>
            <a:ext cx="1934904" cy="19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2550470" y="5709020"/>
            <a:ext cx="1611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有加固色劑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公克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60705" y="568043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沒有加固色劑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-2382" y="2298545"/>
            <a:ext cx="2202657" cy="724272"/>
            <a:chOff x="71218" y="1702903"/>
            <a:chExt cx="2202657" cy="724272"/>
          </a:xfrm>
        </p:grpSpPr>
        <p:sp>
          <p:nvSpPr>
            <p:cNvPr id="16" name="矩形 15"/>
            <p:cNvSpPr/>
            <p:nvPr/>
          </p:nvSpPr>
          <p:spPr>
            <a:xfrm>
              <a:off x="71218" y="1702903"/>
              <a:ext cx="2202657" cy="724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1219" y="1772816"/>
              <a:ext cx="2124516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002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287609" y="3284984"/>
            <a:ext cx="8460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水的用量會導致染色顏色的深淺，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水的用量愈少，染色顏色愈深；水的用量愈多，染色顏色愈淺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的用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量會導致染色顏色的深淺，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染料的用量愈少，染色顏色愈淺；染料的用量愈多，染色顏色愈深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有加固色劑會導致染色顏色的深淺，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有加固色劑的布，顏色較深；沒有加固色劑的布，顏色較淺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結論：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染色的過程有很多因素會造成染色顏色的結果不同，必須再經過多次的嘗試，或是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參考網站上的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數字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才能得到最適合的染色過程與用量比例。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86825" y="980728"/>
            <a:ext cx="855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問題：要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持溫在某個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溫度並不容易，一不小心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就會超過預定的溫度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解決：將燒杯拿離開加熱器，先在旁邊攪拌，使溫度下降一點，並隨時注意溫度計的溫度，溫度太低時，再將燒杯放回加熱器上。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2251" y="24854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研究討論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9" y="2396418"/>
            <a:ext cx="1590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11560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-6922" y="196715"/>
            <a:ext cx="2922738" cy="747828"/>
            <a:chOff x="-6922" y="196715"/>
            <a:chExt cx="2922738" cy="747828"/>
          </a:xfrm>
        </p:grpSpPr>
        <p:sp>
          <p:nvSpPr>
            <p:cNvPr id="14" name="矩形 13"/>
            <p:cNvSpPr/>
            <p:nvPr/>
          </p:nvSpPr>
          <p:spPr>
            <a:xfrm>
              <a:off x="-6922" y="196715"/>
              <a:ext cx="2922738" cy="747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-6922" y="278405"/>
              <a:ext cx="2837208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249053" y="33979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參考資料及其他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27056" y="1303893"/>
            <a:ext cx="855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參考：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輔仁大學 織品科學二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喬昭華著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反應性染料染布實驗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7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922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-6922" y="208492"/>
            <a:ext cx="2202657" cy="724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-6921" y="278405"/>
            <a:ext cx="2124516" cy="58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16755" y="339796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目 錄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60909"/>
              </p:ext>
            </p:extLst>
          </p:nvPr>
        </p:nvGraphicFramePr>
        <p:xfrm>
          <a:off x="971600" y="1268760"/>
          <a:ext cx="7471940" cy="4752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4625"/>
                <a:gridCol w="1867315"/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標題</a:t>
                      </a:r>
                      <a:endParaRPr lang="en-US" altLang="zh-TW" sz="18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頁數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marL="0" indent="0">
                        <a:buFont typeface="+mj-ea"/>
                        <a:buNone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一、研究動機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P.3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marL="0" indent="0">
                        <a:buFont typeface="+mj-ea"/>
                        <a:buNone/>
                      </a:pPr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二、研究目的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P.3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三、研究設備及器材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P.4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四、研究過程與方法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P.5-P.8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五、研究結果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P.9-P.10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六、研究討論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P.11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七、研究結論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P.11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八、參考資料及其他 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8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P.12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921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0" y="3425904"/>
            <a:ext cx="2202657" cy="724272"/>
            <a:chOff x="71218" y="1702903"/>
            <a:chExt cx="2202657" cy="724272"/>
          </a:xfrm>
        </p:grpSpPr>
        <p:sp>
          <p:nvSpPr>
            <p:cNvPr id="15" name="矩形 14"/>
            <p:cNvSpPr/>
            <p:nvPr/>
          </p:nvSpPr>
          <p:spPr>
            <a:xfrm>
              <a:off x="71218" y="1702903"/>
              <a:ext cx="2202657" cy="724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1219" y="1772816"/>
              <a:ext cx="2124516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-6922" y="208492"/>
            <a:ext cx="2202657" cy="724272"/>
            <a:chOff x="71218" y="1702903"/>
            <a:chExt cx="2202657" cy="724272"/>
          </a:xfrm>
        </p:grpSpPr>
        <p:sp>
          <p:nvSpPr>
            <p:cNvPr id="11" name="矩形 10"/>
            <p:cNvSpPr/>
            <p:nvPr/>
          </p:nvSpPr>
          <p:spPr>
            <a:xfrm>
              <a:off x="71218" y="1702903"/>
              <a:ext cx="2202657" cy="7242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1219" y="1772816"/>
              <a:ext cx="2124516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347451" y="3397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研究動機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7451" y="355720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研究目的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116323" y="1412775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我在寒假時有和弟弟一起製做棉布手帕的染色，但染完發現我與弟弟的布有不同深淺，經過詢問大人及上網相關資訊後，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我才知道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是染色時加入的水量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不同而導致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，所以我又想到其他的用量是否會造成染色顏色的結果不同。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131334" y="4581127"/>
            <a:ext cx="6450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探討染布時水、染料和其他藥劑用量對染布顏色結果的影響。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的用量對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染色顏色結果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的影響。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的用量對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染色顏色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結果的影響。</a:t>
            </a:r>
          </a:p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(3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是否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有加固色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劑對染色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顏色結果的影響。</a:t>
            </a:r>
          </a:p>
        </p:txBody>
      </p:sp>
    </p:spTree>
    <p:extLst>
      <p:ext uri="{BB962C8B-B14F-4D97-AF65-F5344CB8AC3E}">
        <p14:creationId xmlns:p14="http://schemas.microsoft.com/office/powerpoint/2010/main" val="4272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922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6922" y="196715"/>
            <a:ext cx="2922738" cy="747828"/>
            <a:chOff x="-6922" y="196715"/>
            <a:chExt cx="2922738" cy="747828"/>
          </a:xfrm>
        </p:grpSpPr>
        <p:sp>
          <p:nvSpPr>
            <p:cNvPr id="8" name="矩形 7"/>
            <p:cNvSpPr/>
            <p:nvPr/>
          </p:nvSpPr>
          <p:spPr>
            <a:xfrm>
              <a:off x="-6922" y="196715"/>
              <a:ext cx="2922738" cy="747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6922" y="278405"/>
              <a:ext cx="2837208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242131" y="33979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研究設備及器材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34244" y="1239092"/>
            <a:ext cx="64309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研究設備：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加熱爐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電陶爐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燒杯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個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(150ml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250ml)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攪拌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棒*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隻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溫度計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電子秤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計時器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材料：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棉布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反應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性染料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紅色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鹽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碳酸鈉、工業鹽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固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色劑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碳酸鈉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水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user\Desktop\染布\117304534_591509318191049_849859523681510769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5004" r="14675" b="1785"/>
          <a:stretch/>
        </p:blipFill>
        <p:spPr bwMode="auto">
          <a:xfrm>
            <a:off x="3635896" y="1268759"/>
            <a:ext cx="5075425" cy="49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8429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6922" y="196715"/>
            <a:ext cx="2922738" cy="747828"/>
            <a:chOff x="-6922" y="196715"/>
            <a:chExt cx="2922738" cy="747828"/>
          </a:xfrm>
        </p:grpSpPr>
        <p:sp>
          <p:nvSpPr>
            <p:cNvPr id="11" name="矩形 10"/>
            <p:cNvSpPr/>
            <p:nvPr/>
          </p:nvSpPr>
          <p:spPr>
            <a:xfrm>
              <a:off x="-6922" y="196715"/>
              <a:ext cx="2922738" cy="747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6922" y="278405"/>
              <a:ext cx="2837208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242131" y="33979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研究過程及方法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59149" y="1268760"/>
            <a:ext cx="8462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在實驗開始前，先準備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染料和藥劑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調配濃度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的染料，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的紅色染料加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毫升的水，攪拌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均勻。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調配濃度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的鹽水，用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克的工業鹽加入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毫升的水，攪拌均勻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剪棉布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塊，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克。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 descr="C:\Users\user\Desktop\染布\117757565_670409800496444_97326072370536744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37" y="2997605"/>
            <a:ext cx="2256512" cy="30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25416" y="60882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正在調染料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45337" y="608806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正在剪布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 descr="C:\Users\user\Desktop\染布\117901257_629548587979310_341305127160695788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r="7300" b="19738"/>
          <a:stretch/>
        </p:blipFill>
        <p:spPr bwMode="auto">
          <a:xfrm>
            <a:off x="899592" y="2991101"/>
            <a:ext cx="2126708" cy="30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染布\117896520_299155397826283_6409570973614398468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7" r="7587"/>
          <a:stretch/>
        </p:blipFill>
        <p:spPr bwMode="auto">
          <a:xfrm>
            <a:off x="3297065" y="2982480"/>
            <a:ext cx="2212946" cy="30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935745" y="60882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正在調鹽水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28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921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0" y="168290"/>
            <a:ext cx="2922738" cy="747828"/>
            <a:chOff x="-6922" y="196715"/>
            <a:chExt cx="2922738" cy="747828"/>
          </a:xfrm>
        </p:grpSpPr>
        <p:sp>
          <p:nvSpPr>
            <p:cNvPr id="11" name="矩形 10"/>
            <p:cNvSpPr/>
            <p:nvPr/>
          </p:nvSpPr>
          <p:spPr>
            <a:xfrm>
              <a:off x="-6922" y="196715"/>
              <a:ext cx="2922738" cy="747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6922" y="278405"/>
              <a:ext cx="2837208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252665" y="29641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研究過程及方法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10511" y="1112113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的用量對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染色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結果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17500" y="1737389"/>
            <a:ext cx="4214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實驗器材：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純棉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2.5g*2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、反應性染料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、鹽水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、固色劑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、加熱器、電子秤、計時器、燒杯*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、攪拌棒*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240ml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實驗步驟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準備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70ml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170ml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的水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放入燒杯中，使用加熱器升溫至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各別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布料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，及鹽水各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，持溫攪拌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，持溫攪拌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溫至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度。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固色劑各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，持續攪拌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取出，個別用清水洗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晾乾。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5" name="Picture 3" descr="C:\Users\user\Desktop\染布\117376964_500641270878076_77269580194039143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10" y="1148962"/>
            <a:ext cx="1675547" cy="22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染布\溫度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6" y="1148962"/>
            <a:ext cx="1675546" cy="22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染布\水洗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95867"/>
            <a:ext cx="1657124" cy="22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染布\固色劑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8" y="3883375"/>
            <a:ext cx="1675544" cy="22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5128688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升溫到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144910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加入染料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12868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加入固色劑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16428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水洗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921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-6922" y="196715"/>
            <a:ext cx="2922738" cy="747828"/>
            <a:chOff x="-6922" y="196715"/>
            <a:chExt cx="2922738" cy="747828"/>
          </a:xfrm>
        </p:grpSpPr>
        <p:sp>
          <p:nvSpPr>
            <p:cNvPr id="11" name="矩形 10"/>
            <p:cNvSpPr/>
            <p:nvPr/>
          </p:nvSpPr>
          <p:spPr>
            <a:xfrm>
              <a:off x="-6922" y="196715"/>
              <a:ext cx="2922738" cy="747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6922" y="278405"/>
              <a:ext cx="2837208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242131" y="33979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研究過程及方法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23528" y="1123563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 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用量對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染色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結果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的影響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3528" y="1732117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實驗器材：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純棉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2.5g*2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、反應性染料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12.5ml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、鹽水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、固色劑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、加熱器、電子秤、計時器、燒杯*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、攪拌棒*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240ml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步驟：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準備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兩個燒杯個倒入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的水，使用加熱器升溫至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度。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各別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布料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，及鹽水各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，持溫攪拌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10ml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2.5ml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，持溫攪拌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溫至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度。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固色劑各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，持續攪拌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取出，個別用清水洗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分鐘。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陰乾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5" name="投影片編號版面配置區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ACA0FF-874A-4B3C-9F83-5D826780A36E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19" name="Picture 6" descr="C:\Users\user\Desktop\染布\固色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8" y="3883375"/>
            <a:ext cx="1675544" cy="22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5128688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升溫到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度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7144910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加入染料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12868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加入固色劑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16428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水洗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 descr="C:\Users\user\Desktop\染布\溫度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36" y="1123563"/>
            <a:ext cx="1694596" cy="22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染布\加染料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10" y="1123563"/>
            <a:ext cx="1676502" cy="22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染布\水洗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10" y="3883374"/>
            <a:ext cx="1675544" cy="22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6922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-6922" y="196715"/>
            <a:ext cx="2922738" cy="747828"/>
            <a:chOff x="-6922" y="196715"/>
            <a:chExt cx="2922738" cy="747828"/>
          </a:xfrm>
        </p:grpSpPr>
        <p:sp>
          <p:nvSpPr>
            <p:cNvPr id="11" name="矩形 10"/>
            <p:cNvSpPr/>
            <p:nvPr/>
          </p:nvSpPr>
          <p:spPr>
            <a:xfrm>
              <a:off x="-6922" y="196715"/>
              <a:ext cx="2922738" cy="747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6922" y="278405"/>
              <a:ext cx="2837208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242131" y="33979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研究過程及方法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23528" y="1123563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是否有加入固色劑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對染色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      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結果的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3528" y="1894807"/>
            <a:ext cx="4605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實驗器材：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純棉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2.5g*2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、反應性染料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、鹽水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、固色劑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2g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、加熱器、電子秤、計時器、燒杯*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、攪拌棒*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實驗步驟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準備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兩個燒杯個倒入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的水，使用加熱器升溫至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度。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各別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布料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F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，及鹽水各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，持溫攪拌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加入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10ml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，持溫攪拌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溫至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度。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其中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一杯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加入固色劑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2g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，一杯不加入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、持續攪拌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F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取出，個別用清水洗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分鐘。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陰乾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14" name="Picture 6" descr="C:\Users\user\Desktop\染布\固色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88" y="3883375"/>
            <a:ext cx="1675544" cy="22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5128688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升溫到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144910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加入染料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12868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加入固色劑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164288" y="623731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水洗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4" name="Picture 4" descr="C:\Users\user\Desktop\染布\水洗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10" y="3883375"/>
            <a:ext cx="1676502" cy="22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染布\加染料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10" y="1126768"/>
            <a:ext cx="1676502" cy="22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染布\溫度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730" y="1126768"/>
            <a:ext cx="1676502" cy="22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A0FF-874A-4B3C-9F83-5D826780A36E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6" y="116631"/>
            <a:ext cx="22002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72756" y="24854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n w="12700">
                  <a:solidFill>
                    <a:schemeClr val="tx1"/>
                  </a:solidFill>
                </a:ln>
                <a:latin typeface="微軟正黑體" pitchFamily="34" charset="-120"/>
                <a:ea typeface="微軟正黑體" pitchFamily="34" charset="-120"/>
              </a:rPr>
              <a:t>研究結果</a:t>
            </a:r>
            <a:endParaRPr lang="zh-TW" altLang="en-US" sz="2400" dirty="0">
              <a:ln w="12700">
                <a:solidFill>
                  <a:schemeClr val="tx1"/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851880" y="1648436"/>
            <a:ext cx="3788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實驗二、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的用量對染色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結果的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結果：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染料的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用量愈少，染色顏色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愈淺；染料的用量愈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多，染色顏色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愈深。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89142" y="1648436"/>
            <a:ext cx="3601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實驗一、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水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的用量對染色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顏色</a:t>
            </a:r>
            <a:r>
              <a:rPr lang="zh-TW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結果的</a:t>
            </a:r>
            <a:r>
              <a:rPr lang="zh-TW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結果：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水的用量愈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少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，染色顏色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愈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深；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水的用量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愈多，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染色顏色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愈淺。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5" name="Picture 7" descr="C:\Users\user\Desktop\染布\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9" y="3637764"/>
            <a:ext cx="1934904" cy="19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染布\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87" y="3637762"/>
            <a:ext cx="1934905" cy="1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user\Desktop\染布\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95" y="3646424"/>
            <a:ext cx="1931413" cy="1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user\Desktop\染布\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36" y="3640058"/>
            <a:ext cx="1944216" cy="19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632261" y="57202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水用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量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70ml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632359" y="57202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水用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量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170ml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190017" y="57202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染料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用量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10ml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206173" y="57202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染料用量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2.5ml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7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</TotalTime>
  <Words>1106</Words>
  <Application>Microsoft Office PowerPoint</Application>
  <PresentationFormat>如螢幕大小 (4:3)</PresentationFormat>
  <Paragraphs>155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34</cp:revision>
  <dcterms:created xsi:type="dcterms:W3CDTF">2020-08-16T04:17:53Z</dcterms:created>
  <dcterms:modified xsi:type="dcterms:W3CDTF">2020-08-17T12:36:07Z</dcterms:modified>
</cp:coreProperties>
</file>