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0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1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3B44E2-D942-4AC3-84E8-DDB28A60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4C6C97-495D-4CD4-9C67-D640EEE8D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D774D9-46B5-4B4B-8C1E-2A46E7DE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EF3303-E9A4-40CE-9E75-F0224831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D84E30-4DDA-46E7-B1CB-02282BF4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7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4173E4-8E5B-485B-9D46-85B8FAB2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A8C4C73-6BD6-4730-99D7-E5E351797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F4D511-80AA-4450-9115-31A8E7BA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D831C8-750C-4BDC-BD09-03A2E28B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4DE694-181C-4221-99B1-D2C0E87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15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6FEDB8-1247-4943-A154-E3528B942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0F55189-DAD4-4CB0-BFD3-D165388D2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C024F0-8F34-4719-870C-7C82B1E3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2BBE8C-B285-466E-B3E3-3FDA82B5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C27D93-A57B-42EA-90A0-1CC5B599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19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F29F6-CEA6-43F3-B979-8A19AC06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BFC3D4-FB9A-480E-A9B3-4EB2E0280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C6B9ED-F1D8-44D6-AF47-2AF677DA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83168D-E589-4651-BF06-07F5F166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ED1D25-54E4-4026-9F51-BE59AB9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37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17F1C-B6D0-449E-BAE3-D8C4F93C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BEEFD0-1844-4212-82B7-F24C96B83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20EB3A-447C-44DC-B5B9-0721D7ED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5D7C97-E56A-4E2B-A386-A4A04F3D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88DE00-F6AF-4E41-A9F0-9C8AC547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2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88A142-4F55-4260-A8ED-72D3C288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54269-BEB4-4A58-A0AA-0469A6E7C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488706-828E-4716-8D6B-DDBB1E76A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137EBD-3B3C-4F59-B8CB-0E54ABB2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3E8D51-907F-4C39-B5B2-CA6AB643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F7A502-14FE-4262-85F1-C88411A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1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FE40E6-0E9B-4037-9EF8-0760CDCE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6E1997-3313-4285-AAA0-6E8C3ADD0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CBDC0D-69A8-4EDD-9F07-3A3A47EBB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1761574-6D6E-4B41-A012-E460CFB89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A55EF2D-10A1-45D4-A4D8-8CD3CE136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1211C8B-3736-4671-8855-B7609AAE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A922F02-0187-4A59-B1C8-2FF1C6A8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8A3BC52-4258-409D-A0BD-6E13A8F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14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496A5-5935-4416-A882-6ADC8FDC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CD05EDC-5D0E-4CBC-9E55-5905EFBD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43DFF0-F313-4BD5-AC0D-3DD095B8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07DDFF-9B49-4DF7-A737-3F32E6BB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45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60C4688-1411-476B-8E78-D296C1CC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54B644C-DE7D-4068-8AB7-83B1AD96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271EF2-BFCD-4D1B-8482-AAF6543B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46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264158-13A2-4C51-9E9A-27A2F788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BD7EAC-0B21-46F2-A127-B6F933E9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A5A0D43-4E48-43EC-8AB2-533136E2E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1A14BF9-D990-48BA-B9A4-D0C3C810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F33AFF-C2A3-44D6-B8E1-E391254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5EF5F0-BC46-474D-B2A8-0D0E3E6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75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8C0DC8-3F01-4A2F-B754-56E96C34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DE1049F-905A-42AF-81C9-CDBFD9B2E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E84C67-232E-47F5-926E-DC2CC0A4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D7B0B4-21F5-4234-8DB5-78DF2BAD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C98848-BFD0-4A2E-9364-79844FBF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0DBAC1-902C-4BC4-87E7-5C167B0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87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DF28D7A-B970-4D6F-AA42-70614530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048BEF-ED40-4088-829C-6FEFCC7A5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486BF9-D998-4000-B215-D263F6F48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260C-C202-4224-8FC6-C4775AD09B4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297103-2B5C-4FA6-8D4F-12BED30E2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A93DAD-A64B-4D72-B9BE-51429584D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E45-5664-440F-9159-2855D1979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30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D0D6CD6-BAC2-449B-A231-4FF00C7DEA5F}"/>
              </a:ext>
            </a:extLst>
          </p:cNvPr>
          <p:cNvSpPr/>
          <p:nvPr/>
        </p:nvSpPr>
        <p:spPr>
          <a:xfrm>
            <a:off x="2844886" y="847066"/>
            <a:ext cx="8339494" cy="153630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229662"/>
              </a:avLst>
            </a:prstTxWarp>
            <a:spAutoFit/>
          </a:bodyPr>
          <a:lstStyle/>
          <a:p>
            <a:r>
              <a:rPr lang="zh-TW" altLang="en-US" sz="60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校外教學 </a:t>
            </a:r>
            <a:r>
              <a:rPr lang="en-US" altLang="zh-TW" sz="60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30B95EC-B89F-45FA-92CF-3D0F27ED3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67" y="2468033"/>
            <a:ext cx="3547533" cy="26606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1E353A6-E12D-4A3D-81EE-14FF73072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52" y="1824326"/>
            <a:ext cx="6722361" cy="441435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24F8D1C-CE1B-4584-A843-997DB1EE00EA}"/>
              </a:ext>
            </a:extLst>
          </p:cNvPr>
          <p:cNvSpPr txBox="1"/>
          <p:nvPr/>
        </p:nvSpPr>
        <p:spPr>
          <a:xfrm>
            <a:off x="5063067" y="1280583"/>
            <a:ext cx="290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淡水八里一日遊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3ABF075-F693-40B9-B60F-6A016EC44C9B}"/>
              </a:ext>
            </a:extLst>
          </p:cNvPr>
          <p:cNvSpPr txBox="1"/>
          <p:nvPr/>
        </p:nvSpPr>
        <p:spPr>
          <a:xfrm>
            <a:off x="745067" y="4805517"/>
            <a:ext cx="2427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班級：四年二班</a:t>
            </a:r>
            <a:endParaRPr lang="en-US" altLang="zh-TW" sz="2400" dirty="0"/>
          </a:p>
          <a:p>
            <a:r>
              <a:rPr lang="zh-TW" altLang="en-US" sz="2400" dirty="0"/>
              <a:t>座號：</a:t>
            </a:r>
            <a:r>
              <a:rPr lang="en-US" altLang="zh-TW" sz="2400" dirty="0"/>
              <a:t>25</a:t>
            </a:r>
          </a:p>
        </p:txBody>
      </p:sp>
      <p:pic>
        <p:nvPicPr>
          <p:cNvPr id="4" name="03-music">
            <a:hlinkClick r:id="" action="ppaction://media"/>
            <a:extLst>
              <a:ext uri="{FF2B5EF4-FFF2-40B4-BE49-F238E27FC236}">
                <a16:creationId xmlns:a16="http://schemas.microsoft.com/office/drawing/2014/main" id="{42231B28-73F3-4661-BB25-997AFFC78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6250" y="3421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5AC65BA-18B8-4589-8CE8-F5D50E4360D3}"/>
              </a:ext>
            </a:extLst>
          </p:cNvPr>
          <p:cNvSpPr/>
          <p:nvPr/>
        </p:nvSpPr>
        <p:spPr>
          <a:xfrm>
            <a:off x="2853356" y="5519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CC0498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CC0498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So much fun here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9110265-9C19-4F10-ACD6-78F02602CCD4}"/>
              </a:ext>
            </a:extLst>
          </p:cNvPr>
          <p:cNvGrpSpPr/>
          <p:nvPr/>
        </p:nvGrpSpPr>
        <p:grpSpPr>
          <a:xfrm rot="21331198">
            <a:off x="370946" y="1998917"/>
            <a:ext cx="4608468" cy="3122753"/>
            <a:chOff x="-68953" y="1541717"/>
            <a:chExt cx="4608468" cy="3122753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2DFA8D3-3616-4337-A260-EAE6784A5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506" y="1959431"/>
              <a:ext cx="2171700" cy="18288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0B8F4BF-0B8E-4F7B-8ECF-77735E501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953" y="1541717"/>
              <a:ext cx="4608468" cy="3122753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42998123-7A9E-41C7-BA68-A3235D4035B7}"/>
                </a:ext>
              </a:extLst>
            </p:cNvPr>
            <p:cNvSpPr txBox="1"/>
            <p:nvPr/>
          </p:nvSpPr>
          <p:spPr>
            <a:xfrm>
              <a:off x="2071366" y="4072072"/>
              <a:ext cx="206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搭渡輪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C563C180-CFDA-4556-BBDC-92066FFD9AE0}"/>
              </a:ext>
            </a:extLst>
          </p:cNvPr>
          <p:cNvGrpSpPr/>
          <p:nvPr/>
        </p:nvGrpSpPr>
        <p:grpSpPr>
          <a:xfrm rot="320660">
            <a:off x="6410336" y="1966834"/>
            <a:ext cx="4822431" cy="3711685"/>
            <a:chOff x="7229869" y="1966834"/>
            <a:chExt cx="4822431" cy="3711685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D84D92BC-9C01-4066-9E0E-8BA297CFE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465" y="2573866"/>
              <a:ext cx="2947236" cy="2252133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EC263C8D-7F61-4090-9658-FC529B639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869" y="1966834"/>
              <a:ext cx="4822431" cy="3711685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B1EA70F-B4F3-4C3E-8057-8EF853A193AF}"/>
                </a:ext>
              </a:extLst>
            </p:cNvPr>
            <p:cNvSpPr txBox="1"/>
            <p:nvPr/>
          </p:nvSpPr>
          <p:spPr>
            <a:xfrm>
              <a:off x="9133084" y="4858284"/>
              <a:ext cx="152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47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8CFE506-ED6D-49BA-B70E-E3715B1EEA77}"/>
              </a:ext>
            </a:extLst>
          </p:cNvPr>
          <p:cNvSpPr/>
          <p:nvPr/>
        </p:nvSpPr>
        <p:spPr>
          <a:xfrm>
            <a:off x="2425700" y="1701800"/>
            <a:ext cx="7912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美味的小吃 </a:t>
            </a:r>
            <a:r>
              <a:rPr lang="en-US" altLang="zh-TW" sz="4400" dirty="0">
                <a:solidFill>
                  <a:srgbClr val="99CCFF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20FB16-1C35-4A3A-8DA6-DA7DF983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1" y="2832098"/>
            <a:ext cx="25908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1C0A713-02B9-4D46-9EF9-B28A3EE73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2832098"/>
            <a:ext cx="25908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95D93CE-6777-4454-A71B-B17BE83A4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5" y="2882898"/>
            <a:ext cx="26479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C066EB4-4A8A-4833-B6DD-F6EC9504BA34}"/>
              </a:ext>
            </a:extLst>
          </p:cNvPr>
          <p:cNvSpPr txBox="1"/>
          <p:nvPr/>
        </p:nvSpPr>
        <p:spPr>
          <a:xfrm>
            <a:off x="2573867" y="5376333"/>
            <a:ext cx="187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阿婆鐵蛋</a:t>
            </a:r>
            <a:endParaRPr lang="en-US" altLang="zh-TW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57478A-5E46-4F0C-B462-573E423360EF}"/>
              </a:ext>
            </a:extLst>
          </p:cNvPr>
          <p:cNvSpPr txBox="1"/>
          <p:nvPr/>
        </p:nvSpPr>
        <p:spPr>
          <a:xfrm>
            <a:off x="6070600" y="5376333"/>
            <a:ext cx="136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炸蝦捲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6DCB321-B37E-4E69-B36F-BE28FC4E74E6}"/>
              </a:ext>
            </a:extLst>
          </p:cNvPr>
          <p:cNvSpPr txBox="1"/>
          <p:nvPr/>
        </p:nvSpPr>
        <p:spPr>
          <a:xfrm>
            <a:off x="9812867" y="537633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00016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華康布丁體W7</vt:lpstr>
      <vt:lpstr>華康海報體W9(P)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2025-04-10T07:34:46Z</dcterms:created>
  <dcterms:modified xsi:type="dcterms:W3CDTF">2025-06-19T07:35:23Z</dcterms:modified>
</cp:coreProperties>
</file>