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FF"/>
    <a:srgbClr val="FFCCFF"/>
    <a:srgbClr val="FFCC00"/>
    <a:srgbClr val="CC66FF"/>
    <a:srgbClr val="CC99FF"/>
    <a:srgbClr val="99FFCC"/>
    <a:srgbClr val="FF66FF"/>
    <a:srgbClr val="66FF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D7D204-DF98-49B4-AA93-E302D3E48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D61730F-99D6-400B-8EB0-E4CF19D53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F6A52A-14FD-491C-9E49-DE220FC7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617A518-1886-403B-A92B-ECE74F7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314BC2-8A06-42B3-8C61-2EF8AFCE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15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FFE7F2-CB15-4D5F-BC13-40DA8989E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4B49AA3-A8D8-4334-92F3-4F6C3A046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F844D9-456B-4BD1-B3E8-B85572EF2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6714B7-B8A0-4261-BA96-2A416930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0610B4-EDDD-4FA5-93AB-ED8261D3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16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08BD59B-DC29-40E1-8F80-E5D392DBD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1EDE869-5BF9-468E-B06A-94DF7B7D0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060773-AF02-4116-A732-7361A55F9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6CCD83-A1E7-49D7-AA8F-618C1AA7D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A52B26-D97D-4623-8BCC-6FA2DF5A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38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7D3BA9-90B7-4253-8CC2-BE007918F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F8440D-A2B7-44EB-A2C8-2AEB123C8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D4AEE56-7E20-4568-BC45-0A41E0EC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27E58D-9672-4474-89D5-B01DC32A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FC3373-6B97-4E64-9B61-29B5498D5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335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3260D9-C444-4C9B-B2BA-87C944163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DC36B02-D703-4174-A78A-0C4BC1E19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80821C-6892-44DF-8B3B-144C87C14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91CAC1-D35B-4597-9C5C-E1B38F4C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2361B5-386D-4137-8CED-D8FB83568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837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3AF538-709B-4030-890D-F5C66933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AA5B3C-81EE-4FF3-90B3-7B3EA8099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BC03435-27BE-4714-9DE2-22B526D4B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02456D8-7236-4A8C-AA6D-20A58371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685D595-25A8-41CB-9A7A-03B42A9CF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9B8EC9E-7061-49E5-B2DE-01F2690C0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254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E66909-2F68-4CF6-8516-3E3A698C7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E0B6747-CAED-44A5-A75A-0FBF256C2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5B34C55-2C6C-4FF0-9007-DFE8982EA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EABC1E1-84F9-436D-8EF5-39D55C586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DE71918-A045-458C-AFDC-BEACF64D0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15B7F89-FE43-4A78-9BD4-8BF14FAC9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1FE5EFA-F970-47CB-B766-BDDBC608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06FFE31-780C-424E-8142-4EF54EE1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32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871DC1-8CD1-4504-8FBF-BD75A43E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6A39BEC-7C2B-42FD-A10E-06E3C49F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E99CBCB-036E-485C-9F2B-1DF464BF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57B29F2-0FB1-4122-89E2-D3EC396B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03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4AEA13F-0EDB-48CF-862F-4E3E9AC6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A41A9FC-A467-4F2A-887F-C750DA18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D87ADEF-96FB-40B5-8B6F-4B5833A8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895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1171C6-D892-4298-B703-89329601C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AFABA5-9E13-4750-BDD8-879BA74B0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1396AE4-2F82-4940-B394-30F5BC6A5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FA9D7FE-6E38-40BF-8880-1DDE1EAB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43EF431-FFF6-481D-9BA5-956CFB58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6BFE641-FF18-421D-B41A-6AA9D08F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45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5BAC4A-D133-49FD-9079-6DD41E63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60E38D6-248E-4D84-9AA0-F43D9FEA1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10D65C7-C2A7-4BC5-A38C-1A7AD03D7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BCFFD49-B024-4813-AA91-ABA16DDF3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550A8A-516A-4AF4-AD83-666709F84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34788D-A46C-4F41-BF97-915C3CAB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0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99FBC9E-01B8-4687-80D6-957989336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58EFE0-C414-4881-8E4A-519D537A5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2558B6-7E83-4596-9E63-CA02E2B56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7EFDA-A406-44E2-AA22-EBE51ECDE620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F31F9D-1D75-423C-859C-831CF40E7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16C256-5AD5-4931-8479-4C443A18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B911B-00FF-43A6-8514-B20AC27052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25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C8095A9-85C4-4168-836F-DE7E5BD743AA}"/>
              </a:ext>
            </a:extLst>
          </p:cNvPr>
          <p:cNvSpPr/>
          <p:nvPr/>
        </p:nvSpPr>
        <p:spPr>
          <a:xfrm>
            <a:off x="2107567" y="648727"/>
            <a:ext cx="7976864" cy="47498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6000" dirty="0">
                <a:ln w="0"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(P)" panose="040B0900000000000000" pitchFamily="82" charset="-120"/>
                <a:ea typeface="華康海報體W9(P)" panose="040B0900000000000000" pitchFamily="82" charset="-120"/>
              </a:rPr>
              <a:t>校外教學 </a:t>
            </a:r>
            <a:r>
              <a:rPr lang="en-US" altLang="zh-TW" sz="6000" dirty="0">
                <a:ln w="0">
                  <a:solidFill>
                    <a:schemeClr val="bg1"/>
                  </a:solidFill>
                </a:ln>
                <a:solidFill>
                  <a:srgbClr val="66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(P)" panose="040B0900000000000000" pitchFamily="82" charset="-120"/>
                <a:ea typeface="華康海報體W9(P)" panose="040B0900000000000000" pitchFamily="82" charset="-120"/>
              </a:rPr>
              <a:t>Happy Go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0C30CDB3-9D40-4122-8D1F-C4DBABF94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617" y="2470468"/>
            <a:ext cx="3492156" cy="2619117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013BD70E-1803-4CAE-866D-CC11C4961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798" y="1772568"/>
            <a:ext cx="6756403" cy="4436705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2C0F3EBE-0AF8-49F0-A760-955721B156E1}"/>
              </a:ext>
            </a:extLst>
          </p:cNvPr>
          <p:cNvSpPr txBox="1"/>
          <p:nvPr/>
        </p:nvSpPr>
        <p:spPr>
          <a:xfrm>
            <a:off x="4561617" y="1356443"/>
            <a:ext cx="2455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9933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淡水八里一日遊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D9958C2-1434-47C8-B1A3-8190E952CB55}"/>
              </a:ext>
            </a:extLst>
          </p:cNvPr>
          <p:cNvSpPr txBox="1"/>
          <p:nvPr/>
        </p:nvSpPr>
        <p:spPr>
          <a:xfrm>
            <a:off x="9474201" y="4168290"/>
            <a:ext cx="2150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班級：四年四班</a:t>
            </a:r>
            <a:endParaRPr lang="en-US" altLang="zh-TW" sz="20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TW" altLang="en-US" sz="2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座號：</a:t>
            </a:r>
            <a:r>
              <a:rPr lang="en-US" altLang="zh-TW" sz="2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31</a:t>
            </a:r>
            <a:endParaRPr lang="zh-TW" altLang="en-US" sz="20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0583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1FB8E800-B586-40FF-817D-B1BED650110F}"/>
              </a:ext>
            </a:extLst>
          </p:cNvPr>
          <p:cNvSpPr/>
          <p:nvPr/>
        </p:nvSpPr>
        <p:spPr>
          <a:xfrm>
            <a:off x="2314657" y="526328"/>
            <a:ext cx="77460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>
                <a:solidFill>
                  <a:srgbClr val="FF9933"/>
                </a:solidFill>
                <a:latin typeface="華康彩帶體" panose="040B0709000000000000" pitchFamily="81" charset="-120"/>
                <a:ea typeface="華康彩帶體" panose="040B0709000000000000" pitchFamily="81" charset="-120"/>
              </a:rPr>
              <a:t>這裡超好玩</a:t>
            </a:r>
            <a:r>
              <a:rPr lang="zh-TW" altLang="en-US" sz="4400" dirty="0">
                <a:solidFill>
                  <a:srgbClr val="FF99FF"/>
                </a:solidFill>
                <a:latin typeface="華康彩帶體" panose="040B0709000000000000" pitchFamily="81" charset="-120"/>
                <a:ea typeface="華康彩帶體" panose="040B0709000000000000" pitchFamily="81" charset="-120"/>
              </a:rPr>
              <a:t> </a:t>
            </a:r>
            <a:r>
              <a:rPr lang="en-US" altLang="zh-TW" sz="4400" dirty="0">
                <a:solidFill>
                  <a:srgbClr val="FF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much fun here</a:t>
            </a:r>
            <a:endParaRPr lang="zh-TW" altLang="en-US" sz="4400" dirty="0">
              <a:solidFill>
                <a:srgbClr val="FF99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4371A18-670B-47C0-9B7B-0927E4B3246E}"/>
              </a:ext>
            </a:extLst>
          </p:cNvPr>
          <p:cNvGrpSpPr/>
          <p:nvPr/>
        </p:nvGrpSpPr>
        <p:grpSpPr>
          <a:xfrm rot="21111842">
            <a:off x="466686" y="1943286"/>
            <a:ext cx="5578681" cy="3780181"/>
            <a:chOff x="268333" y="1994086"/>
            <a:chExt cx="5578681" cy="3780181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5C3829BB-E311-465E-93B5-88CB07091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2223" y="2387600"/>
              <a:ext cx="2763977" cy="232756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3B1E8BFA-CF04-4DD5-9A3A-8D1BE4310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3" y="1994086"/>
              <a:ext cx="5578681" cy="3780181"/>
            </a:xfrm>
            <a:prstGeom prst="rect">
              <a:avLst/>
            </a:prstGeom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1672F94B-6C24-4C0A-91D8-8DCC037EF201}"/>
                </a:ext>
              </a:extLst>
            </p:cNvPr>
            <p:cNvSpPr txBox="1"/>
            <p:nvPr/>
          </p:nvSpPr>
          <p:spPr>
            <a:xfrm>
              <a:off x="2954866" y="5193137"/>
              <a:ext cx="11091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華康彩帶體(P)" panose="040B0700000000000000" pitchFamily="82" charset="-120"/>
                  <a:ea typeface="華康彩帶體(P)" panose="040B0700000000000000" pitchFamily="82" charset="-120"/>
                </a:rPr>
                <a:t>搭渡輪</a:t>
              </a:r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3C003D2B-AFB1-4BAC-BC0E-2BF27DC0CD1A}"/>
              </a:ext>
            </a:extLst>
          </p:cNvPr>
          <p:cNvGrpSpPr/>
          <p:nvPr/>
        </p:nvGrpSpPr>
        <p:grpSpPr>
          <a:xfrm rot="405616">
            <a:off x="6421000" y="2130851"/>
            <a:ext cx="5578681" cy="4293749"/>
            <a:chOff x="6011333" y="2113916"/>
            <a:chExt cx="5578681" cy="4293749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69AD6DD1-FC60-4747-8695-A4FD0CAB9C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1933" y="2755899"/>
              <a:ext cx="3395970" cy="2595034"/>
            </a:xfrm>
            <a:prstGeom prst="rect">
              <a:avLst/>
            </a:prstGeom>
          </p:spPr>
        </p:pic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9D5C2826-2884-48CE-8A0D-FB6DF43A03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1333" y="2113916"/>
              <a:ext cx="5578681" cy="4293749"/>
            </a:xfrm>
            <a:prstGeom prst="rect">
              <a:avLst/>
            </a:prstGeom>
          </p:spPr>
        </p:pic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54194EE6-0F11-4DCD-9FA5-82AC95FC6CC0}"/>
                </a:ext>
              </a:extLst>
            </p:cNvPr>
            <p:cNvSpPr txBox="1"/>
            <p:nvPr/>
          </p:nvSpPr>
          <p:spPr>
            <a:xfrm>
              <a:off x="8046786" y="5423969"/>
              <a:ext cx="1190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華康彩帶體(P)" panose="040B0700000000000000" pitchFamily="82" charset="-120"/>
                  <a:ea typeface="華康彩帶體(P)" panose="040B0700000000000000" pitchFamily="82" charset="-120"/>
                </a:rPr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1340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22DC37D-5507-4875-8D21-B0D4AC950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66" y="2452687"/>
            <a:ext cx="2590800" cy="195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060EC55E-5599-4B90-8CCE-F8D0A172BE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452687"/>
            <a:ext cx="2590800" cy="195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CCD77EF-175F-411E-A6F1-060BF5E01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692" y="2452687"/>
            <a:ext cx="2647950" cy="195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D752BD6B-6001-4C37-BFDA-F89029BD9670}"/>
              </a:ext>
            </a:extLst>
          </p:cNvPr>
          <p:cNvSpPr txBox="1"/>
          <p:nvPr/>
        </p:nvSpPr>
        <p:spPr>
          <a:xfrm>
            <a:off x="1769532" y="4572405"/>
            <a:ext cx="1811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9933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阿婆鐵蛋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9494671-DBEE-4722-B268-421694638281}"/>
              </a:ext>
            </a:extLst>
          </p:cNvPr>
          <p:cNvSpPr txBox="1"/>
          <p:nvPr/>
        </p:nvSpPr>
        <p:spPr>
          <a:xfrm>
            <a:off x="5562599" y="4623431"/>
            <a:ext cx="134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9933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炸蝦捲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102898E-99ED-45D9-8BA4-50E163163E25}"/>
              </a:ext>
            </a:extLst>
          </p:cNvPr>
          <p:cNvSpPr txBox="1"/>
          <p:nvPr/>
        </p:nvSpPr>
        <p:spPr>
          <a:xfrm>
            <a:off x="8890000" y="4758267"/>
            <a:ext cx="1710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FFCC00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魚丸湯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565E70D-5956-4FE1-BA8E-AB05FE3F5A0A}"/>
              </a:ext>
            </a:extLst>
          </p:cNvPr>
          <p:cNvSpPr/>
          <p:nvPr/>
        </p:nvSpPr>
        <p:spPr>
          <a:xfrm>
            <a:off x="2315631" y="530073"/>
            <a:ext cx="784013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srgbClr val="FFCCFF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美味的小吃 </a:t>
            </a:r>
            <a:r>
              <a:rPr lang="en-US" altLang="zh-TW" sz="4400" dirty="0">
                <a:solidFill>
                  <a:srgbClr val="FF99FF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Delicious snacks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997713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38</Words>
  <Application>Microsoft Office PowerPoint</Application>
  <PresentationFormat>寬螢幕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華康中圓體</vt:lpstr>
      <vt:lpstr>華康布丁體W7</vt:lpstr>
      <vt:lpstr>華康海報體W9(P)</vt:lpstr>
      <vt:lpstr>華康彩帶體</vt:lpstr>
      <vt:lpstr>華康彩帶體(P)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12</cp:revision>
  <dcterms:created xsi:type="dcterms:W3CDTF">2025-04-10T06:23:49Z</dcterms:created>
  <dcterms:modified xsi:type="dcterms:W3CDTF">2025-05-08T06:38:37Z</dcterms:modified>
</cp:coreProperties>
</file>