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FF"/>
    <a:srgbClr val="3333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94B605-24DF-4481-B1D4-06A456AD2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29C648-123B-4A46-BCD5-81691B5D6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5143FB-1F5E-471B-B0FF-BADB0E62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F60B-9998-416B-83A9-F1EF9E9B524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C45D60-1139-49D0-97D7-07C95435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537871-5BFA-469A-9FD7-BE8A2BD2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AE-9D2C-4FFD-8CBC-CBD997FDB9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32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3CF731-ABEA-41F0-84BA-FCD6F4B8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4172C6F-455B-472F-A131-56E399C26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D98B0B-C7CC-49FE-8F69-CEA67D81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F60B-9998-416B-83A9-F1EF9E9B524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F71396-FCEF-421E-B118-31DA10CA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10335C-DCFE-4248-920B-EC7772E5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AE-9D2C-4FFD-8CBC-CBD997FDB9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64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F4660B8-653A-435A-8066-FB73777F4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8429F20-6229-4B28-B043-38CEAFACD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11C011-38FF-4EEE-A6EF-EF6C2C27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F60B-9998-416B-83A9-F1EF9E9B524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55B1D2-4C0C-4DD3-A049-A4BD4ED5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AD8CE5-AE54-4117-B300-0FEB54FB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AE-9D2C-4FFD-8CBC-CBD997FDB9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62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80D199-4DC6-4B85-B318-BF8B9D94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FD81E3-4A30-4E5F-8D31-93854646B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DBB6B5-0B31-4D7E-94BF-E3A21C882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F60B-9998-416B-83A9-F1EF9E9B524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B307B2-BD2E-442C-9BCF-865B27387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F479FF-853C-48FD-B1CC-A564EB3A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AE-9D2C-4FFD-8CBC-CBD997FDB9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44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50243B-762E-4981-B2A5-E548F3B7F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6230AC-CD17-49BF-BB34-58C7F94E8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8C0265-0431-47C5-AE4B-D2BF5646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F60B-9998-416B-83A9-F1EF9E9B524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30721C-DD75-483C-B918-3323BAD1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3F9250-D93F-4D75-9D9A-29A37884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AE-9D2C-4FFD-8CBC-CBD997FDB9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13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13D71D-5225-4114-8908-A81F0461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FB6B8B-807D-4793-B356-0AB070C93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9636D85-5CFE-4859-9606-6F6BE3331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0322D8-09B1-439B-8985-7C1EB700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F60B-9998-416B-83A9-F1EF9E9B524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4CB7BFC-02A0-4CEC-9D6D-1443974F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B8EA97-7952-4298-8FF9-15736AB4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AE-9D2C-4FFD-8CBC-CBD997FDB9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97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BF2BCE-6D9A-4D1F-AF33-32A84A5D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DFA4519-AAA3-41CA-9852-8FC0E8368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EB37831-1329-4EBC-BA6B-BE9EA4868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E09F21D-0114-4DDF-9486-6E65669F4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4A00CA9-4C76-4F51-A15D-A06119B34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020478D-8E6D-4F86-891D-AFA1EFC0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F60B-9998-416B-83A9-F1EF9E9B524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38B8C0C-9BDA-463D-9C25-BB1D3AB3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1959387-366F-408D-B586-E72D235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AE-9D2C-4FFD-8CBC-CBD997FDB9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23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2532F9-DF32-4000-97DC-69343C6D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84DAB45-091A-40C3-B7EC-983911E5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F60B-9998-416B-83A9-F1EF9E9B524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9422CA7-BD0E-4D6C-B322-FAD9764D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83CC03-60B3-44BE-9655-1DE3FD9E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AE-9D2C-4FFD-8CBC-CBD997FDB9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82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1BA7096-E13F-4007-B221-1E5E834D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F60B-9998-416B-83A9-F1EF9E9B524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3468F30-A542-4FC2-AC0B-5B873246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AFDB53-3B71-40BD-B173-944E5882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AE-9D2C-4FFD-8CBC-CBD997FDB9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03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C18B91-AC61-4343-B52B-7B65A6A0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5580F4-C8BA-4520-ABD7-76BDDC625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927FB58-462F-402A-882E-36A16FFB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B2B520-7223-47F4-8DFE-76BC1B4C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F60B-9998-416B-83A9-F1EF9E9B524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1F089CF-1F29-4D44-BA08-2AA5DAB4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EDBD737-1CC5-48FA-9576-BADC85C6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AE-9D2C-4FFD-8CBC-CBD997FDB9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9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E2BB8D-A49B-4EF1-8CF6-D7BB2F27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CFE6884-B423-4B46-8EAA-2F9B5C459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80EEFEB-9B5F-4E04-86B8-207AF7DEF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68DC929-EB91-4DF5-9112-5041148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F60B-9998-416B-83A9-F1EF9E9B524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2F23ED-BF16-44BE-9AC7-2D4A503B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C47B5E8-DFDD-49A7-A865-892AD9C6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AE-9D2C-4FFD-8CBC-CBD997FDB9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11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4DCFE4A-2311-46F6-944B-300F8D1A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4528DCC-C271-4F55-985A-D612DEED0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380CEDE-8780-44BE-937C-A01FC899F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F60B-9998-416B-83A9-F1EF9E9B524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FAEC78-7242-49AE-AB04-FA31056B2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9C951F-AC42-4001-AFBD-96CF80036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F86AE-9D2C-4FFD-8CBC-CBD997FDB9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39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3657E91-1EA3-4378-AC0F-BC3039FD6C38}"/>
              </a:ext>
            </a:extLst>
          </p:cNvPr>
          <p:cNvSpPr/>
          <p:nvPr/>
        </p:nvSpPr>
        <p:spPr>
          <a:xfrm>
            <a:off x="2826673" y="931334"/>
            <a:ext cx="6724919" cy="3390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99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3C88958-637D-4CC5-9A5A-DE90F3311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67" y="1957917"/>
            <a:ext cx="3779944" cy="256328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E222764-0C93-434B-A999-7EDCACABF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77" y="1534174"/>
            <a:ext cx="6574789" cy="4145251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41D28164-FFEC-4360-BB77-AE724C4E1393}"/>
              </a:ext>
            </a:extLst>
          </p:cNvPr>
          <p:cNvSpPr txBox="1"/>
          <p:nvPr/>
        </p:nvSpPr>
        <p:spPr>
          <a:xfrm>
            <a:off x="4931832" y="1303341"/>
            <a:ext cx="232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FFDF87D-E004-4D26-9EEB-F29A5819FA1E}"/>
              </a:ext>
            </a:extLst>
          </p:cNvPr>
          <p:cNvSpPr txBox="1"/>
          <p:nvPr/>
        </p:nvSpPr>
        <p:spPr>
          <a:xfrm>
            <a:off x="533400" y="4321665"/>
            <a:ext cx="1455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6600"/>
                </a:solidFill>
              </a:rPr>
              <a:t>班級：</a:t>
            </a:r>
            <a:r>
              <a:rPr lang="en-US" altLang="zh-TW" sz="2000" dirty="0">
                <a:solidFill>
                  <a:srgbClr val="FF6600"/>
                </a:solidFill>
              </a:rPr>
              <a:t>402</a:t>
            </a:r>
          </a:p>
          <a:p>
            <a:r>
              <a:rPr lang="zh-TW" altLang="en-US" sz="2000" dirty="0">
                <a:solidFill>
                  <a:srgbClr val="FF6600"/>
                </a:solidFill>
              </a:rPr>
              <a:t>座號：</a:t>
            </a:r>
            <a:r>
              <a:rPr lang="en-US" altLang="zh-TW" sz="2000" dirty="0">
                <a:solidFill>
                  <a:srgbClr val="FF6600"/>
                </a:solidFill>
              </a:rPr>
              <a:t>21</a:t>
            </a:r>
            <a:endParaRPr lang="zh-TW" altLang="en-US" sz="2000" dirty="0">
              <a:solidFill>
                <a:srgbClr val="FF6600"/>
              </a:solidFill>
            </a:endParaRP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FE1F6FFE-56C1-4618-835B-6939407427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5521" y="3056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0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F8A5874-37A2-4407-B414-47B58A3DC163}"/>
              </a:ext>
            </a:extLst>
          </p:cNvPr>
          <p:cNvSpPr/>
          <p:nvPr/>
        </p:nvSpPr>
        <p:spPr>
          <a:xfrm>
            <a:off x="2903875" y="183634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3333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美味的小吃 </a:t>
            </a:r>
            <a:r>
              <a:rPr lang="en-US" altLang="zh-TW" sz="4400" dirty="0">
                <a:solidFill>
                  <a:srgbClr val="9966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7D110E-C64E-45FD-B960-551335A1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33" y="2164820"/>
            <a:ext cx="25908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1BA8E3E-2EF3-41ED-B65E-8A5D30529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64820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C03443C-B17C-4DC1-A04D-C4DE8DF44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267" y="2164820"/>
            <a:ext cx="2647950" cy="1952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D2FE85A-DBAE-4667-A4B0-233A84A963D2}"/>
              </a:ext>
            </a:extLst>
          </p:cNvPr>
          <p:cNvSpPr txBox="1"/>
          <p:nvPr/>
        </p:nvSpPr>
        <p:spPr>
          <a:xfrm>
            <a:off x="1634067" y="432646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阿婆鐵蛋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41490AB-AEED-4C66-ABF3-3E911F29D83C}"/>
              </a:ext>
            </a:extLst>
          </p:cNvPr>
          <p:cNvSpPr txBox="1"/>
          <p:nvPr/>
        </p:nvSpPr>
        <p:spPr>
          <a:xfrm>
            <a:off x="5545667" y="4402667"/>
            <a:ext cx="143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炸蝦捲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D2BFAE5-F22E-4DF7-BBBD-7FDBB3B5BBD3}"/>
              </a:ext>
            </a:extLst>
          </p:cNvPr>
          <p:cNvSpPr txBox="1"/>
          <p:nvPr/>
        </p:nvSpPr>
        <p:spPr>
          <a:xfrm>
            <a:off x="9169400" y="4504267"/>
            <a:ext cx="153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6249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93A38CF-62AD-4A6F-91F2-66ED204D174A}"/>
              </a:ext>
            </a:extLst>
          </p:cNvPr>
          <p:cNvSpPr/>
          <p:nvPr/>
        </p:nvSpPr>
        <p:spPr>
          <a:xfrm>
            <a:off x="2510435" y="183634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9966FF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這裡超好玩 </a:t>
            </a:r>
            <a:r>
              <a:rPr lang="en-US" altLang="zh-TW" sz="4400" dirty="0">
                <a:solidFill>
                  <a:srgbClr val="3333FF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So</a:t>
            </a:r>
            <a:r>
              <a:rPr lang="zh-TW" altLang="en-US" sz="4400" dirty="0">
                <a:solidFill>
                  <a:srgbClr val="3333FF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 </a:t>
            </a:r>
            <a:r>
              <a:rPr lang="en-US" altLang="zh-TW" sz="4400" dirty="0">
                <a:solidFill>
                  <a:srgbClr val="3333FF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much fun here</a:t>
            </a:r>
            <a:endParaRPr lang="zh-TW" altLang="en-US" sz="4400" dirty="0">
              <a:solidFill>
                <a:srgbClr val="3333FF"/>
              </a:solidFill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BE71B95D-966C-414A-B74B-C91863715512}"/>
              </a:ext>
            </a:extLst>
          </p:cNvPr>
          <p:cNvGrpSpPr/>
          <p:nvPr/>
        </p:nvGrpSpPr>
        <p:grpSpPr>
          <a:xfrm rot="21419207">
            <a:off x="513050" y="1750597"/>
            <a:ext cx="5538832" cy="3753179"/>
            <a:chOff x="513050" y="1750597"/>
            <a:chExt cx="5538832" cy="3753179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701E1808-67CC-4701-A4AD-377260446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067" y="2209799"/>
              <a:ext cx="2616199" cy="2142067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8D11D6F-7163-4945-AF0E-5D39331EE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50" y="1750597"/>
              <a:ext cx="5538832" cy="3753179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50B27F13-CDE8-4EDA-85AE-BD484DC0FB15}"/>
                </a:ext>
              </a:extLst>
            </p:cNvPr>
            <p:cNvSpPr txBox="1"/>
            <p:nvPr/>
          </p:nvSpPr>
          <p:spPr>
            <a:xfrm>
              <a:off x="2997199" y="4853317"/>
              <a:ext cx="1769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搭渡輪</a:t>
              </a: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75485EA6-682E-41D8-B475-713983CB91EA}"/>
              </a:ext>
            </a:extLst>
          </p:cNvPr>
          <p:cNvGrpSpPr/>
          <p:nvPr/>
        </p:nvGrpSpPr>
        <p:grpSpPr>
          <a:xfrm rot="215855">
            <a:off x="6747933" y="1721913"/>
            <a:ext cx="5243045" cy="4035420"/>
            <a:chOff x="6747933" y="1721913"/>
            <a:chExt cx="5243045" cy="4035420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A44B0FB-BA46-45F4-8708-10B698F9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145" y="2345267"/>
              <a:ext cx="3282138" cy="2508049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32F9A184-FB87-419E-9026-159403661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933" y="1721913"/>
              <a:ext cx="5243045" cy="4035420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24A0291A-C67D-43E0-9AA6-8E5DE62DE915}"/>
                </a:ext>
              </a:extLst>
            </p:cNvPr>
            <p:cNvSpPr txBox="1"/>
            <p:nvPr/>
          </p:nvSpPr>
          <p:spPr>
            <a:xfrm>
              <a:off x="8445501" y="4853316"/>
              <a:ext cx="149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963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華康中圓體</vt:lpstr>
      <vt:lpstr>華康海報體W9</vt:lpstr>
      <vt:lpstr>華康彩帶體</vt:lpstr>
      <vt:lpstr>華康超明體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2025-04-10T07:34:54Z</dcterms:created>
  <dcterms:modified xsi:type="dcterms:W3CDTF">2025-06-19T07:33:47Z</dcterms:modified>
</cp:coreProperties>
</file>