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da4cee5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da4cee5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6da4cee5c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6da4cee5c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6da4cee5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6da4cee5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6da4cee5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6da4cee5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6da4cee5c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6da4cee5c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                      </a:t>
            </a:r>
            <a:r>
              <a:rPr lang="zh-TW"/>
              <a:t>國語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作者：陳禹揚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                                 </a:t>
            </a:r>
            <a:r>
              <a:rPr lang="zh-TW"/>
              <a:t>生態池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2100" y="2000550"/>
            <a:ext cx="4879799" cy="2848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                               </a:t>
            </a:r>
            <a:r>
              <a:rPr lang="zh-TW"/>
              <a:t>單槓後面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1425" y="1854650"/>
            <a:ext cx="4701151" cy="2839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                                 </a:t>
            </a:r>
            <a:r>
              <a:rPr lang="zh-TW"/>
              <a:t>桐花亭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3163" y="1749788"/>
            <a:ext cx="5104079" cy="304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                       </a:t>
            </a:r>
            <a:r>
              <a:rPr lang="zh-TW"/>
              <a:t>謝謝大家的聆聽</a:t>
            </a:r>
            <a:endParaRPr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10000"/>
              <a:t>     謝謝大家</a:t>
            </a:r>
            <a:endParaRPr sz="10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                                 </a:t>
            </a:r>
            <a:r>
              <a:rPr lang="zh-TW"/>
              <a:t>結束了</a:t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10000"/>
              <a:t>         掰掰</a:t>
            </a:r>
            <a:endParaRPr sz="10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