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B20B49-66BC-4B80-8F21-9252D6B79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5DF861B-EA5D-455E-A34E-F07360411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767F316-C0FC-4842-8481-3853A33BC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1356-005F-400A-AE43-57B44613DB90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91F9C09-BA97-4FB1-8031-EF30A559D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F2B9265-4B16-487D-9CDB-41D808928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4C7-C9AE-4408-B84B-3CB07E2694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0569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98C2D5-6516-4928-9981-48C748A0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5D22025-D952-4F09-B424-7DF2AD0CC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03D0F82-7DCE-4854-8CFE-636474EB8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1356-005F-400A-AE43-57B44613DB90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BDBD0B0-E8AB-4CE9-835A-0127826E3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337BA8-5733-401E-81F3-C682DBDB8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4C7-C9AE-4408-B84B-3CB07E2694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7892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F08F5FC-34C9-40C9-BB7B-F12485C394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AA710E9-1CB8-491D-B231-7B10B78B6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9E0EE14-28B3-495A-A5D0-20DCBC7E5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1356-005F-400A-AE43-57B44613DB90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5104B29-8128-4FC1-BB7B-072E360F8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90D5E8B-83B4-4CEB-A5C2-FEF9C7677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4C7-C9AE-4408-B84B-3CB07E2694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297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748E8E-E22B-4AC4-88A7-0981C0E37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4A3940B-C56D-42B4-953B-CA9C6ADFC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F53ECB5-A2AB-4008-8EF6-DEB0DA46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1356-005F-400A-AE43-57B44613DB90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EC8603C-413D-4BAD-B437-1027E820C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39BFE99-082D-4002-8C61-F62563EC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4C7-C9AE-4408-B84B-3CB07E2694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381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670A2C-49B2-4A99-A6F6-F00425838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57EC0F0-0537-4BEC-AC32-47DAF8F5D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16EA2D6-2858-4D32-B09D-EFECCA7FE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1356-005F-400A-AE43-57B44613DB90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73BF3AC-4AB4-45C4-977F-F6C22D66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C7FE1E1-6201-4CDA-A807-6AFD4EA0D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4C7-C9AE-4408-B84B-3CB07E2694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024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B40493-E5AE-4465-9DE8-17DEEF3DD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5F38E6C-F040-42C2-8EA7-10F2D5BF0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0984AB3-B714-475F-89A4-F679EFDB6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B05C94A-8073-4916-9FB2-048EFD7FB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1356-005F-400A-AE43-57B44613DB90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95F5BCF-A978-498A-B4C5-C66CCCB3A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C86BEAD-8705-4139-958B-E28E58DB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4C7-C9AE-4408-B84B-3CB07E2694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6641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4B2ACE-085E-4A56-B821-42FA2B854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E69D559-F09F-4DB9-8217-528829076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E591D73-3408-4A4B-9428-B8D4F9B2D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5A7FC36-2C2A-44EA-BD2B-E06B1017C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89ADE6D-8785-4416-BA56-B627D0CE17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BDC6BD8-341F-449F-9A6F-BFE0B01C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1356-005F-400A-AE43-57B44613DB90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C1BA903-FF86-4518-AE4E-F291E5E40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C0FE9F8-664F-4F5B-9000-3D48A2362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4C7-C9AE-4408-B84B-3CB07E2694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505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2332F4-3DC9-4BC4-83A4-5209E57C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70E2614-5A99-4078-9E08-337123137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1356-005F-400A-AE43-57B44613DB90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22A356E-7513-4B35-90C0-405F60226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8A69BF1-6DBA-48C5-B345-C28CCF92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4C7-C9AE-4408-B84B-3CB07E2694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9425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0F444FE-92DB-4DF3-BEEB-EC0242158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1356-005F-400A-AE43-57B44613DB90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447071B-05B7-469C-A12D-2C0F78C8C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EA004F7-6EFF-4CD8-9D7E-A2FF5632E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4C7-C9AE-4408-B84B-3CB07E2694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59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093C54-BB90-4A9F-9D09-BAF9659D2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F2502B-0D39-4181-B9F1-F7FCBB9BA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C2306A9-F622-4F85-9CDB-0616D9C10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B7A8DDA-0931-44EA-B0BF-C1C5DE762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1356-005F-400A-AE43-57B44613DB90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1DBA160-3923-487B-88D9-3C6B5D4B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382DFE6-E094-430E-9EA2-4427ED879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4C7-C9AE-4408-B84B-3CB07E2694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95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F22E0D-564E-4BCF-95FC-9FB6F6CE0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811D426-F2DD-48D9-BF57-38266C28D1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AAF70E9-85C0-497D-9EBE-756756BC5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FB6E5A2-105E-4C94-A704-6AA9C81C8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1356-005F-400A-AE43-57B44613DB90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DC51088-F908-4497-A453-FDC1B75E3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FD25195-89A8-4AC5-A862-6F95D592F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4C7-C9AE-4408-B84B-3CB07E2694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99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AC644A8-483B-4BCA-9894-BA9636EE7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6D70B1A-7236-43F4-8323-C9433D32A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2FA4127-01EF-4FE9-B116-D8D42538F6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61356-005F-400A-AE43-57B44613DB90}" type="datetimeFigureOut">
              <a:rPr lang="zh-TW" altLang="en-US" smtClean="0"/>
              <a:t>2025/6/10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E7ACC68-DA5C-4EC3-BCA0-B42511038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37832A8-5DE1-48F1-B3EC-E24849FDA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9E4C7-C9AE-4408-B84B-3CB07E2694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063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F6DB9CB-89C4-4CEC-BFE3-55ABFA6EA292}"/>
              </a:ext>
            </a:extLst>
          </p:cNvPr>
          <p:cNvSpPr/>
          <p:nvPr/>
        </p:nvSpPr>
        <p:spPr>
          <a:xfrm>
            <a:off x="2823487" y="1396999"/>
            <a:ext cx="6070893" cy="31299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5400" dirty="0">
                <a:ln w="19050">
                  <a:solidFill>
                    <a:srgbClr val="FFFFFF"/>
                  </a:solidFill>
                </a:ln>
                <a:solidFill>
                  <a:srgbClr val="0066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5400" dirty="0">
                <a:ln w="19050">
                  <a:solidFill>
                    <a:srgbClr val="FFFFFF"/>
                  </a:solidFill>
                </a:ln>
                <a:solidFill>
                  <a:srgbClr val="0066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</a:p>
          <a:p>
            <a:pPr algn="ctr"/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2B335DF-74F1-433E-A10F-4CCA6B3207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87" y="2258773"/>
            <a:ext cx="6218913" cy="4099693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D4C3EF2B-D262-4700-AA10-409A6A15A2EB}"/>
              </a:ext>
            </a:extLst>
          </p:cNvPr>
          <p:cNvSpPr txBox="1"/>
          <p:nvPr/>
        </p:nvSpPr>
        <p:spPr>
          <a:xfrm>
            <a:off x="4402666" y="1134532"/>
            <a:ext cx="3606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0070C0"/>
                </a:solidFill>
                <a:latin typeface="華康童童體" panose="040B0309000000000000" pitchFamily="81" charset="-120"/>
                <a:ea typeface="華康童童體" panose="040B0309000000000000" pitchFamily="81" charset="-120"/>
              </a:rPr>
              <a:t>淡水八里一日遊</a:t>
            </a:r>
            <a:endParaRPr lang="en-US" altLang="zh-TW" sz="3200" dirty="0">
              <a:solidFill>
                <a:srgbClr val="0070C0"/>
              </a:solidFill>
              <a:latin typeface="華康童童體" panose="040B0309000000000000" pitchFamily="81" charset="-120"/>
              <a:ea typeface="華康童童體" panose="040B0309000000000000" pitchFamily="81" charset="-120"/>
            </a:endParaRPr>
          </a:p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255CBB9-97A0-4C22-9FF3-E50EA5393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33" y="2961962"/>
            <a:ext cx="3158067" cy="2038350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65E2C29F-1B01-44E2-B2F9-14E41D8009A0}"/>
              </a:ext>
            </a:extLst>
          </p:cNvPr>
          <p:cNvSpPr txBox="1"/>
          <p:nvPr/>
        </p:nvSpPr>
        <p:spPr>
          <a:xfrm>
            <a:off x="8714631" y="3713259"/>
            <a:ext cx="1502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班級</a:t>
            </a:r>
            <a:r>
              <a:rPr lang="en-US" altLang="zh-TW" dirty="0"/>
              <a:t>:401</a:t>
            </a:r>
          </a:p>
          <a:p>
            <a:r>
              <a:rPr lang="zh-TW" altLang="en-US" dirty="0"/>
              <a:t>座號</a:t>
            </a:r>
            <a:r>
              <a:rPr lang="en-US" altLang="zh-TW" dirty="0"/>
              <a:t>:03</a:t>
            </a:r>
          </a:p>
          <a:p>
            <a:endParaRPr lang="zh-TW" altLang="en-US" dirty="0"/>
          </a:p>
        </p:txBody>
      </p:sp>
      <p:pic>
        <p:nvPicPr>
          <p:cNvPr id="6" name="03-music">
            <a:hlinkClick r:id="" action="ppaction://media"/>
            <a:extLst>
              <a:ext uri="{FF2B5EF4-FFF2-40B4-BE49-F238E27FC236}">
                <a16:creationId xmlns:a16="http://schemas.microsoft.com/office/drawing/2014/main" id="{44E09D84-CCAC-42BA-A1DD-4C631A03C7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8" name="03-music">
            <a:hlinkClick r:id="" action="ppaction://media"/>
            <a:extLst>
              <a:ext uri="{FF2B5EF4-FFF2-40B4-BE49-F238E27FC236}">
                <a16:creationId xmlns:a16="http://schemas.microsoft.com/office/drawing/2014/main" id="{73A53663-F82C-4E37-9CED-547F68797C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05113" y="46955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7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8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74BB697C-2E59-48EE-B36F-BBCEA5A7DA91}"/>
              </a:ext>
            </a:extLst>
          </p:cNvPr>
          <p:cNvSpPr txBox="1"/>
          <p:nvPr/>
        </p:nvSpPr>
        <p:spPr>
          <a:xfrm>
            <a:off x="4106333" y="682171"/>
            <a:ext cx="5386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</a:rPr>
              <a:t>這裡超好玩 </a:t>
            </a:r>
            <a:r>
              <a:rPr lang="en-US" altLang="zh-TW" sz="3200" dirty="0">
                <a:solidFill>
                  <a:srgbClr val="0070C0"/>
                </a:solidFill>
              </a:rPr>
              <a:t>So much fun here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54234840-7EBC-45FF-8603-432CF56ACE06}"/>
              </a:ext>
            </a:extLst>
          </p:cNvPr>
          <p:cNvGrpSpPr/>
          <p:nvPr/>
        </p:nvGrpSpPr>
        <p:grpSpPr>
          <a:xfrm rot="20928946">
            <a:off x="1111845" y="1868624"/>
            <a:ext cx="4255469" cy="2987729"/>
            <a:chOff x="807045" y="2004447"/>
            <a:chExt cx="4255469" cy="2987729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F225C079-0F9C-4F18-BD1D-59E14BFF8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45" y="2004447"/>
              <a:ext cx="4255469" cy="2883557"/>
            </a:xfrm>
            <a:prstGeom prst="rect">
              <a:avLst/>
            </a:prstGeom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D38A782C-EA73-4AB1-B489-BC59FB955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0733" y="2379133"/>
              <a:ext cx="1955800" cy="1574800"/>
            </a:xfrm>
            <a:prstGeom prst="rect">
              <a:avLst/>
            </a:prstGeom>
          </p:spPr>
        </p:pic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86959F18-1D38-41C1-A540-2926E8A75BD1}"/>
                </a:ext>
              </a:extLst>
            </p:cNvPr>
            <p:cNvSpPr txBox="1"/>
            <p:nvPr/>
          </p:nvSpPr>
          <p:spPr>
            <a:xfrm>
              <a:off x="3048000" y="4345845"/>
              <a:ext cx="9202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搭渡輪</a:t>
              </a:r>
              <a:endParaRPr lang="en-US" altLang="zh-TW" dirty="0"/>
            </a:p>
            <a:p>
              <a:endParaRPr lang="zh-TW" altLang="en-US" dirty="0"/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2D24B483-94F5-4358-9119-937E108A197D}"/>
              </a:ext>
            </a:extLst>
          </p:cNvPr>
          <p:cNvGrpSpPr/>
          <p:nvPr/>
        </p:nvGrpSpPr>
        <p:grpSpPr>
          <a:xfrm rot="1078852">
            <a:off x="6592821" y="1806260"/>
            <a:ext cx="4261473" cy="3279932"/>
            <a:chOff x="6592821" y="1806260"/>
            <a:chExt cx="4261473" cy="3279932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17D06AA1-EC7F-4F90-A646-E8BEE181B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457" y="2379133"/>
              <a:ext cx="2486861" cy="1966712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1E469AD5-5A1A-424C-A751-F318AB5CC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2821" y="1806260"/>
              <a:ext cx="4261473" cy="3279932"/>
            </a:xfrm>
            <a:prstGeom prst="rect">
              <a:avLst/>
            </a:prstGeom>
          </p:spPr>
        </p:pic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CECCD64E-797C-4712-8513-B42DDAA10B1B}"/>
                </a:ext>
              </a:extLst>
            </p:cNvPr>
            <p:cNvSpPr txBox="1"/>
            <p:nvPr/>
          </p:nvSpPr>
          <p:spPr>
            <a:xfrm>
              <a:off x="7940154" y="4345845"/>
              <a:ext cx="1151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243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1EE7F4F-1856-4C05-9072-88CB71A53AF7}"/>
              </a:ext>
            </a:extLst>
          </p:cNvPr>
          <p:cNvSpPr/>
          <p:nvPr/>
        </p:nvSpPr>
        <p:spPr>
          <a:xfrm>
            <a:off x="2417233" y="766234"/>
            <a:ext cx="68072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dirty="0"/>
          </a:p>
          <a:p>
            <a:r>
              <a:rPr lang="zh-TW" altLang="en-US" sz="4400" dirty="0">
                <a:solidFill>
                  <a:srgbClr val="FF0000"/>
                </a:solidFill>
              </a:rPr>
              <a:t>美味的小吃 </a:t>
            </a:r>
            <a:r>
              <a:rPr lang="en-US" altLang="zh-TW" sz="4400" dirty="0">
                <a:solidFill>
                  <a:srgbClr val="FFC000"/>
                </a:solidFill>
              </a:rPr>
              <a:t>Delicious snacks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B90AF7A7-57C8-465C-8D59-E18774278EFB}"/>
              </a:ext>
            </a:extLst>
          </p:cNvPr>
          <p:cNvGrpSpPr/>
          <p:nvPr/>
        </p:nvGrpSpPr>
        <p:grpSpPr>
          <a:xfrm>
            <a:off x="425450" y="3262300"/>
            <a:ext cx="3158067" cy="2847432"/>
            <a:chOff x="677333" y="3429000"/>
            <a:chExt cx="3158067" cy="2847432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821E9847-2853-476B-87F8-141BE5B8A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833" y="3429000"/>
              <a:ext cx="2590800" cy="1952625"/>
            </a:xfrm>
            <a:prstGeom prst="rect">
              <a:avLst/>
            </a:prstGeom>
            <a:solidFill>
              <a:srgbClr val="000000">
                <a:shade val="95000"/>
              </a:srgbClr>
            </a:solidFill>
            <a:ln w="444500" cap="sq">
              <a:solidFill>
                <a:srgbClr val="000000"/>
              </a:solidFill>
              <a:miter lim="800000"/>
            </a:ln>
            <a:effectLst>
              <a:outerShdw blurRad="254000" dist="190500" dir="2700000" sy="90000" algn="b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A6871815-96C5-4A29-BD79-5623574F77B6}"/>
                </a:ext>
              </a:extLst>
            </p:cNvPr>
            <p:cNvSpPr txBox="1"/>
            <p:nvPr/>
          </p:nvSpPr>
          <p:spPr>
            <a:xfrm>
              <a:off x="677333" y="5907100"/>
              <a:ext cx="3158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華康中黑體(P)" panose="020B0500000000000000" pitchFamily="34" charset="-120"/>
                  <a:ea typeface="華康中黑體(P)" panose="020B0500000000000000" pitchFamily="34" charset="-120"/>
                </a:rPr>
                <a:t>阿婆鐵蛋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84D3A760-6188-4EBA-8AFE-972C74EF66EF}"/>
              </a:ext>
            </a:extLst>
          </p:cNvPr>
          <p:cNvGrpSpPr/>
          <p:nvPr/>
        </p:nvGrpSpPr>
        <p:grpSpPr>
          <a:xfrm>
            <a:off x="4567766" y="3428999"/>
            <a:ext cx="2730501" cy="2680733"/>
            <a:chOff x="4567766" y="3428999"/>
            <a:chExt cx="2730501" cy="2680733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93ABE67C-E927-4D06-9D9F-A0B8C0103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7467" y="3428999"/>
              <a:ext cx="2590800" cy="1952625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9A3B121C-C098-4CE8-9B06-BB72445251C8}"/>
                </a:ext>
              </a:extLst>
            </p:cNvPr>
            <p:cNvSpPr txBox="1"/>
            <p:nvPr/>
          </p:nvSpPr>
          <p:spPr>
            <a:xfrm>
              <a:off x="4567766" y="5740400"/>
              <a:ext cx="2506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華康中黑體(P)" panose="020B0500000000000000" pitchFamily="34" charset="-120"/>
                  <a:ea typeface="華康中黑體(P)" panose="020B0500000000000000" pitchFamily="34" charset="-120"/>
                </a:rPr>
                <a:t>炸蝦捲</a:t>
              </a:r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1A4A6F6B-20BD-43E0-8476-D75315233E89}"/>
              </a:ext>
            </a:extLst>
          </p:cNvPr>
          <p:cNvGrpSpPr/>
          <p:nvPr/>
        </p:nvGrpSpPr>
        <p:grpSpPr>
          <a:xfrm>
            <a:off x="8356601" y="3428999"/>
            <a:ext cx="2713566" cy="2680733"/>
            <a:chOff x="8356601" y="3428999"/>
            <a:chExt cx="2713566" cy="2680733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E3E2C13E-223A-49D9-9762-C5F1B3B49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217" y="3428999"/>
              <a:ext cx="2647950" cy="1952625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435F43EF-BE94-435A-A0DF-D9E316A0014D}"/>
                </a:ext>
              </a:extLst>
            </p:cNvPr>
            <p:cNvSpPr txBox="1"/>
            <p:nvPr/>
          </p:nvSpPr>
          <p:spPr>
            <a:xfrm>
              <a:off x="8356601" y="5740400"/>
              <a:ext cx="2506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華康中黑體(P)" panose="020B0500000000000000" pitchFamily="34" charset="-120"/>
                  <a:ea typeface="華康中黑體(P)" panose="020B0500000000000000" pitchFamily="34" charset="-120"/>
                </a:rPr>
                <a:t>魚丸湯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263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38</Words>
  <Application>Microsoft Office PowerPoint</Application>
  <PresentationFormat>寬螢幕</PresentationFormat>
  <Paragraphs>12</Paragraphs>
  <Slides>3</Slides>
  <Notes>0</Notes>
  <HiddenSlides>0</HiddenSlides>
  <MMClips>2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1" baseType="lpstr">
      <vt:lpstr>華康中黑體(P)</vt:lpstr>
      <vt:lpstr>華康海報體W9</vt:lpstr>
      <vt:lpstr>華康童童體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17</cp:revision>
  <dcterms:created xsi:type="dcterms:W3CDTF">2025-04-01T01:51:04Z</dcterms:created>
  <dcterms:modified xsi:type="dcterms:W3CDTF">2025-06-10T02:13:50Z</dcterms:modified>
</cp:coreProperties>
</file>