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CC"/>
    <a:srgbClr val="3A3A3A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9FEBEB-3621-4396-BCEB-3F3D74DE7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A3AD49D-E8C6-4215-8C19-DD5B91232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2A9555-A54D-4DF4-BB75-A4C3A70D3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A575AA-80DA-4FF9-9080-45780621E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CF0967-B60C-4461-84D8-BDD769461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473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812E65-9C19-4AF4-9943-7A510E6FC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AA02AB7-4DFF-47B5-8A68-508993ED9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0025062-CC63-44B3-81FF-BC1399A4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D5BFAE-539B-45A8-959A-1A96A01B3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321CC4-EED7-469A-AEA6-548636EB4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889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89DE27B-F064-4679-9DC4-3352684CF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833F50D-0EC9-4EE2-8B30-EA888C770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5A68649-F106-40BE-96E5-414E7F84A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082073-FBA7-4F3F-B6AB-618525D77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3A05547-9E61-4A7B-8062-8E6F214F1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21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40E2A7-17BC-4A0B-A9B1-30B82450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EE44560-0D4D-4D8A-8A72-0E7068F68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AEEC03-20DA-4434-B1EC-D8D655CCF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CDA7FA-8A37-4EF1-B561-0789C6572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0F7CE83-3DBA-4DBB-9AB7-D42485FB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701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94B99E-E6D4-4369-A6B9-075EDFA42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EE2EB38-C145-48E5-BC1D-2D0090133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8A2780-DB2C-4EB1-A1BE-088DA9F1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EEEDFC-19CC-4D80-AF52-13B6E1EAD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B37FDB-7E25-48DF-A070-D1369426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38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659372-D5C4-462A-93A4-DCF9E8B83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D13BED-778D-4F57-83FD-95B222B32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8DA9F5B-70E7-41B9-98F5-E927CA231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9EE5192-4A7E-49A3-99D1-1EDF99A80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9A22F5-BE3B-477A-B8BA-063EAC4F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A675CB2-48C0-41C0-ADA1-783AE8A98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77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CE45AB-6E59-40BB-9E23-50D77BE9F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4B35E0A-A4D1-4321-9B6F-C9F9D896E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0C8CA2F-5B0A-4667-9E01-D39DC4E05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546D93C-D6AB-4868-905C-60AC3FE3B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E9DBE1A-FD1B-4035-AD9E-851E1D4A3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7493F78-5384-477D-A57D-366BEFE36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52F68D1-04F0-4DDF-86F8-7064B5A02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2D69CC9-F958-4242-880A-7DA44E60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91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6B7046-E6FA-4EC8-A31E-9721D568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74AD8DA-FF34-4033-ADBF-8499BBF3D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D6BA765-F53A-4270-A26D-F1BD67AC7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5B89708-E44F-4BA7-A1E0-1CAA2A021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116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F547168-5C35-4C28-B340-CCE9CF6C8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0DE6814-0E6B-4231-8E4E-DEC5FFD9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501905-0BCE-49B7-BA90-9ABAED19A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27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2F22F7-C30C-4A53-80FB-63BAFB517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0E93EA6-F590-4D38-B0FB-C03A92F69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A974F7A-3307-4D4E-B228-72A4B0483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8153A15-0242-49E7-9684-2087A999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3385033-3616-4B69-ABAA-61A68931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C137996-679E-450E-AD19-FA35DC04A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987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219F92-DCC2-4C02-835E-76DDD437E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68DC602-3912-4BAC-A4C7-0413D6CBA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D25F4FE-F8AD-4E05-81DD-F00F42439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9BFF52D-A1DA-4A9C-BC6D-0EFE4B9D2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78B2150-7A2B-4608-B959-E5A181B5A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05F77C9-21E2-4FE5-8F3B-C8D2E8A73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7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B72A890-F526-45AE-9259-D51DF9029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03A4B28-B5FF-4B77-B33F-C2A67B7C5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9A9EF2B-ED6E-4D9B-BEF6-8CE056166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26981-B768-4394-BD14-7491D9F89058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7A67BE-9D2C-4D16-A64A-769A26A91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E606BC-A633-46A9-B8D8-4ACE11776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0F38F-AA18-434B-8B5A-C69B798000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096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018DD182-7BCB-4623-989B-6A795610A2EB}"/>
              </a:ext>
            </a:extLst>
          </p:cNvPr>
          <p:cNvSpPr/>
          <p:nvPr/>
        </p:nvSpPr>
        <p:spPr>
          <a:xfrm>
            <a:off x="2733541" y="694267"/>
            <a:ext cx="6724918" cy="32887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6000" dirty="0">
                <a:ln w="0">
                  <a:solidFill>
                    <a:schemeClr val="bg1"/>
                  </a:solidFill>
                </a:ln>
                <a:solidFill>
                  <a:srgbClr val="CC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校外教學 </a:t>
            </a:r>
            <a:r>
              <a:rPr lang="en-US" altLang="zh-TW" sz="6000" dirty="0">
                <a:ln w="0">
                  <a:solidFill>
                    <a:schemeClr val="bg1"/>
                  </a:solidFill>
                </a:ln>
                <a:solidFill>
                  <a:srgbClr val="CC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Happy Go</a:t>
            </a:r>
            <a:endParaRPr lang="zh-TW" altLang="en-US" sz="6000" b="0" cap="none" spc="0" dirty="0">
              <a:ln w="0">
                <a:solidFill>
                  <a:schemeClr val="bg1"/>
                </a:solidFill>
              </a:ln>
              <a:solidFill>
                <a:srgbClr val="CC33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華康海報體W9" panose="040B0909000000000000" pitchFamily="81" charset="-120"/>
              <a:ea typeface="華康海報體W9" panose="040B0909000000000000" pitchFamily="81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AB469A5-BB9B-429E-A190-26E2D1242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65" y="2338632"/>
            <a:ext cx="3445933" cy="280967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E99CDFD4-08FE-456D-8A00-1D11EC8594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039" y="1820626"/>
            <a:ext cx="6923756" cy="45466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DEF056D6-3AA2-4CA5-90EE-EF7AB7EC99F0}"/>
              </a:ext>
            </a:extLst>
          </p:cNvPr>
          <p:cNvSpPr/>
          <p:nvPr/>
        </p:nvSpPr>
        <p:spPr>
          <a:xfrm>
            <a:off x="4876801" y="1345339"/>
            <a:ext cx="2540000" cy="5812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zh-TW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B46D8C9-DA57-4EC7-ADDA-6D750C6A8DFF}"/>
              </a:ext>
            </a:extLst>
          </p:cNvPr>
          <p:cNvSpPr txBox="1"/>
          <p:nvPr/>
        </p:nvSpPr>
        <p:spPr>
          <a:xfrm>
            <a:off x="4714865" y="1456267"/>
            <a:ext cx="2701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Webdings" panose="05030102010509060703" pitchFamily="18" charset="2"/>
              </a:rPr>
              <a:t>淡水八里一日遊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284E2B4-6A4A-4110-A0DE-3FA4193773A7}"/>
              </a:ext>
            </a:extLst>
          </p:cNvPr>
          <p:cNvSpPr txBox="1"/>
          <p:nvPr/>
        </p:nvSpPr>
        <p:spPr>
          <a:xfrm>
            <a:off x="9939867" y="5148302"/>
            <a:ext cx="218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/>
              <a:t>班級：</a:t>
            </a:r>
            <a:r>
              <a:rPr lang="en-US" altLang="zh-TW" sz="2400" dirty="0"/>
              <a:t>403</a:t>
            </a:r>
          </a:p>
          <a:p>
            <a:pPr algn="ctr"/>
            <a:r>
              <a:rPr lang="zh-TW" altLang="en-US" sz="2400" dirty="0"/>
              <a:t>座號</a:t>
            </a:r>
            <a:r>
              <a:rPr lang="en-US" altLang="zh-TW" sz="2400" dirty="0"/>
              <a:t>:14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4567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FAE6101-014B-4C8F-AED3-0FEA1417785D}"/>
              </a:ext>
            </a:extLst>
          </p:cNvPr>
          <p:cNvSpPr/>
          <p:nvPr/>
        </p:nvSpPr>
        <p:spPr>
          <a:xfrm>
            <a:off x="2527300" y="699643"/>
            <a:ext cx="71373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srgbClr val="33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這裡超好玩 </a:t>
            </a:r>
            <a:r>
              <a:rPr lang="zh-TW" altLang="en-US" sz="4400" dirty="0">
                <a:solidFill>
                  <a:srgbClr val="00B050"/>
                </a:solidFill>
              </a:rPr>
              <a:t>So much fun here</a:t>
            </a: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C970706-A059-499A-9FEE-A5388F4DC534}"/>
              </a:ext>
            </a:extLst>
          </p:cNvPr>
          <p:cNvGrpSpPr/>
          <p:nvPr/>
        </p:nvGrpSpPr>
        <p:grpSpPr>
          <a:xfrm rot="21203508">
            <a:off x="336628" y="1745882"/>
            <a:ext cx="5006402" cy="3392398"/>
            <a:chOff x="406388" y="2335818"/>
            <a:chExt cx="5006402" cy="3392398"/>
          </a:xfrm>
        </p:grpSpPr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FEAF17CC-1262-414F-A432-511CAD72A9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1683" y="2819400"/>
              <a:ext cx="2171700" cy="1828800"/>
            </a:xfrm>
            <a:prstGeom prst="rect">
              <a:avLst/>
            </a:prstGeom>
          </p:spPr>
        </p:pic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CBADF539-9CE6-413F-9AD5-E497546E1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388" y="2335818"/>
              <a:ext cx="5006402" cy="3392398"/>
            </a:xfrm>
            <a:prstGeom prst="rect">
              <a:avLst/>
            </a:prstGeom>
          </p:spPr>
        </p:pic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B4EC9549-342E-4980-BDAB-DC59BCC36A91}"/>
                </a:ext>
              </a:extLst>
            </p:cNvPr>
            <p:cNvSpPr txBox="1"/>
            <p:nvPr/>
          </p:nvSpPr>
          <p:spPr>
            <a:xfrm>
              <a:off x="2954867" y="5050927"/>
              <a:ext cx="1320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2400" dirty="0">
                  <a:solidFill>
                    <a:srgbClr val="00B05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搭渡輪</a:t>
              </a:r>
            </a:p>
          </p:txBody>
        </p:sp>
      </p:grpSp>
      <p:grpSp>
        <p:nvGrpSpPr>
          <p:cNvPr id="7" name="群組 6">
            <a:extLst>
              <a:ext uri="{FF2B5EF4-FFF2-40B4-BE49-F238E27FC236}">
                <a16:creationId xmlns:a16="http://schemas.microsoft.com/office/drawing/2014/main" id="{29BAB850-B822-4469-8616-8C9DBC4EDA5C}"/>
              </a:ext>
            </a:extLst>
          </p:cNvPr>
          <p:cNvGrpSpPr/>
          <p:nvPr/>
        </p:nvGrpSpPr>
        <p:grpSpPr>
          <a:xfrm rot="810536">
            <a:off x="7060516" y="2078562"/>
            <a:ext cx="4442136" cy="3418983"/>
            <a:chOff x="7509249" y="2496684"/>
            <a:chExt cx="4442136" cy="3418983"/>
          </a:xfrm>
        </p:grpSpPr>
        <p:pic>
          <p:nvPicPr>
            <p:cNvPr id="12" name="圖片 11">
              <a:extLst>
                <a:ext uri="{FF2B5EF4-FFF2-40B4-BE49-F238E27FC236}">
                  <a16:creationId xmlns:a16="http://schemas.microsoft.com/office/drawing/2014/main" id="{89974361-0DAB-4193-AE5D-90869C2E43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2733" y="3119735"/>
              <a:ext cx="2543126" cy="1943332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5E54D73C-976B-4FF7-9A98-D90AB2D374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09249" y="2496684"/>
              <a:ext cx="4442136" cy="3418983"/>
            </a:xfrm>
            <a:prstGeom prst="rect">
              <a:avLst/>
            </a:prstGeom>
          </p:spPr>
        </p:pic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4A953123-1561-4567-8E2C-D94AF74AB460}"/>
                </a:ext>
              </a:extLst>
            </p:cNvPr>
            <p:cNvSpPr txBox="1"/>
            <p:nvPr/>
          </p:nvSpPr>
          <p:spPr>
            <a:xfrm>
              <a:off x="8475133" y="5050927"/>
              <a:ext cx="20923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dirty="0">
                  <a:solidFill>
                    <a:srgbClr val="FF0000"/>
                  </a:solidFill>
                </a:rPr>
                <a:t>騎自行車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0461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31A5E19-274A-4329-8AA4-AC92B0277826}"/>
              </a:ext>
            </a:extLst>
          </p:cNvPr>
          <p:cNvSpPr/>
          <p:nvPr/>
        </p:nvSpPr>
        <p:spPr>
          <a:xfrm>
            <a:off x="3586627" y="805934"/>
            <a:ext cx="58432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solidFill>
                  <a:srgbClr val="3366FF"/>
                </a:solidFill>
                <a:latin typeface="華康超特楷體(P)" panose="03000E00000000000000" pitchFamily="66" charset="-120"/>
                <a:ea typeface="華康超特楷體(P)" panose="03000E00000000000000" pitchFamily="66" charset="-120"/>
              </a:rPr>
              <a:t>美味的小吃 Delicious snacks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0F99407-7E21-41DC-B3CD-EB9313706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27" y="2452687"/>
            <a:ext cx="2590800" cy="195262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77B4B08E-4D79-4427-98A1-C3F51135E63A}"/>
              </a:ext>
            </a:extLst>
          </p:cNvPr>
          <p:cNvSpPr txBox="1"/>
          <p:nvPr/>
        </p:nvSpPr>
        <p:spPr>
          <a:xfrm>
            <a:off x="1389527" y="4940300"/>
            <a:ext cx="1620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華康超特楷體(P)" panose="03000E00000000000000" pitchFamily="66" charset="-120"/>
                <a:ea typeface="華康超特楷體(P)" panose="03000E00000000000000" pitchFamily="66" charset="-120"/>
              </a:rPr>
              <a:t>阿婆鐵蛋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9525961F-7D5D-4878-A74D-3A8B12FFB2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5" y="2617787"/>
            <a:ext cx="2590800" cy="19526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92E86894-CF52-43EF-B4E2-6146D466002C}"/>
              </a:ext>
            </a:extLst>
          </p:cNvPr>
          <p:cNvSpPr/>
          <p:nvPr/>
        </p:nvSpPr>
        <p:spPr>
          <a:xfrm>
            <a:off x="5529302" y="4980920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solidFill>
                  <a:srgbClr val="00B050"/>
                </a:solidFill>
                <a:latin typeface="華康超特楷體(P)" panose="03000E00000000000000" pitchFamily="66" charset="-120"/>
                <a:ea typeface="華康超特楷體(P)" panose="03000E00000000000000" pitchFamily="66" charset="-120"/>
              </a:rPr>
              <a:t>炸蝦捲</a:t>
            </a: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D3E0A313-2831-488D-9B09-5A873FDF1D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222" y="2414924"/>
            <a:ext cx="3235209" cy="23856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D47AC2E2-929F-4A2C-8057-8D37151068D0}"/>
              </a:ext>
            </a:extLst>
          </p:cNvPr>
          <p:cNvSpPr/>
          <p:nvPr/>
        </p:nvSpPr>
        <p:spPr>
          <a:xfrm>
            <a:off x="9310589" y="4940300"/>
            <a:ext cx="16203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accent4"/>
                </a:solidFill>
                <a:latin typeface="華康超特楷體(P)" panose="03000E00000000000000" pitchFamily="66" charset="-120"/>
                <a:ea typeface="華康超特楷體(P)" panose="03000E00000000000000" pitchFamily="66" charset="-120"/>
              </a:rPr>
              <a:t>魚丸湯</a:t>
            </a:r>
          </a:p>
        </p:txBody>
      </p:sp>
    </p:spTree>
    <p:extLst>
      <p:ext uri="{BB962C8B-B14F-4D97-AF65-F5344CB8AC3E}">
        <p14:creationId xmlns:p14="http://schemas.microsoft.com/office/powerpoint/2010/main" val="11127015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38</Words>
  <Application>Microsoft Office PowerPoint</Application>
  <PresentationFormat>寬螢幕</PresentationFormat>
  <Paragraphs>11</Paragraphs>
  <Slides>3</Slides>
  <Notes>0</Notes>
  <HiddenSlides>1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華康海報體W9</vt:lpstr>
      <vt:lpstr>華康超特楷體(P)</vt:lpstr>
      <vt:lpstr>微軟正黑體</vt:lpstr>
      <vt:lpstr>新細明體</vt:lpstr>
      <vt:lpstr>標楷體</vt:lpstr>
      <vt:lpstr>Arial</vt:lpstr>
      <vt:lpstr>Calibri</vt:lpstr>
      <vt:lpstr>Calibri Light</vt:lpstr>
      <vt:lpstr>Webdings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</cp:revision>
  <dcterms:created xsi:type="dcterms:W3CDTF">2025-04-10T05:41:07Z</dcterms:created>
  <dcterms:modified xsi:type="dcterms:W3CDTF">2025-06-19T05:56:35Z</dcterms:modified>
</cp:coreProperties>
</file>